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85" r:id="rId11"/>
    <p:sldId id="295" r:id="rId12"/>
    <p:sldId id="298" r:id="rId13"/>
    <p:sldId id="297" r:id="rId14"/>
    <p:sldId id="302" r:id="rId15"/>
    <p:sldId id="304" r:id="rId16"/>
    <p:sldId id="306" r:id="rId17"/>
    <p:sldId id="309" r:id="rId18"/>
    <p:sldId id="307" r:id="rId19"/>
    <p:sldId id="308" r:id="rId20"/>
    <p:sldId id="310" r:id="rId21"/>
    <p:sldId id="314" r:id="rId22"/>
    <p:sldId id="315" r:id="rId23"/>
    <p:sldId id="311" r:id="rId24"/>
    <p:sldId id="312" r:id="rId25"/>
    <p:sldId id="313" r:id="rId26"/>
    <p:sldId id="316" r:id="rId27"/>
    <p:sldId id="317" r:id="rId28"/>
    <p:sldId id="318" r:id="rId29"/>
    <p:sldId id="319" r:id="rId30"/>
    <p:sldId id="320" r:id="rId31"/>
    <p:sldId id="321" r:id="rId32"/>
    <p:sldId id="258" r:id="rId33"/>
    <p:sldId id="259" r:id="rId34"/>
    <p:sldId id="303" r:id="rId35"/>
    <p:sldId id="299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</p:sldIdLst>
  <p:sldSz cx="9144000" cy="5143500" type="screen16x9"/>
  <p:notesSz cx="6858000" cy="9144000"/>
  <p:embeddedFontLst>
    <p:embeddedFont>
      <p:font typeface="Angsana New" pitchFamily="18" charset="-34"/>
      <p:regular r:id="rId62"/>
      <p:bold r:id="rId63"/>
      <p:italic r:id="rId64"/>
      <p:boldItalic r:id="rId65"/>
    </p:embeddedFont>
    <p:embeddedFont>
      <p:font typeface="Varela Round" charset="-79"/>
      <p:regular r:id="rId66"/>
    </p:embeddedFont>
    <p:embeddedFont>
      <p:font typeface="TH Sarabun New" pitchFamily="34" charset="-34"/>
      <p:regular r:id="rId67"/>
      <p:bold r:id="rId68"/>
      <p:italic r:id="rId69"/>
      <p:boldItalic r:id="rId70"/>
    </p:embeddedFont>
    <p:embeddedFont>
      <p:font typeface="Cordia New" pitchFamily="34" charset="-34"/>
      <p:regular r:id="rId71"/>
      <p:bold r:id="rId72"/>
      <p:italic r:id="rId73"/>
      <p:boldItalic r:id="rId74"/>
    </p:embeddedFont>
    <p:embeddedFont>
      <p:font typeface="Nixie One" charset="0"/>
      <p:regular r:id="rId75"/>
    </p:embeddedFont>
    <p:embeddedFont>
      <p:font typeface="Calibri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616"/>
    <a:srgbClr val="47A606"/>
    <a:srgbClr val="4CB107"/>
    <a:srgbClr val="0CA480"/>
    <a:srgbClr val="E00606"/>
    <a:srgbClr val="FAD998"/>
    <a:srgbClr val="FCE1D8"/>
    <a:srgbClr val="D77BD9"/>
    <a:srgbClr val="C5D24A"/>
    <a:srgbClr val="AFD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9A154F5-1FBC-4C25-8E9C-3ABC513344B1}">
  <a:tblStyle styleId="{79A154F5-1FBC-4C25-8E9C-3ABC51334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374" y="-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th-TH"/>
        </a:p>
      </dgm:t>
    </dgm:pt>
    <dgm:pt modelId="{0657B8E5-5FB2-4E92-BF58-DF3D891800AE}" type="pres">
      <dgm:prSet presAssocID="{63B6859F-497B-4D18-900D-46C191DE6763}" presName="arrowNode" presStyleLbl="node1" presStyleIdx="0" presStyleCnt="1" custLinFactNeighborX="-19757" custLinFactNeighborY="-5316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DA65A1CF-1C1E-4C36-A846-AE40D62A6E61}" type="presOf" srcId="{0022519D-CCC8-4F1D-881E-32920F49334C}" destId="{53172D6F-4B65-4823-A501-D6C0DB30DFDB}" srcOrd="0" destOrd="0" presId="urn:microsoft.com/office/officeart/2009/3/layout/DescendingProcess"/>
    <dgm:cxn modelId="{E46392A5-0218-4968-B0ED-D9674E528B16}" type="presOf" srcId="{63B6859F-497B-4D18-900D-46C191DE6763}" destId="{756032C4-C92C-4061-8F95-F837B823D549}" srcOrd="0" destOrd="0" presId="urn:microsoft.com/office/officeart/2009/3/layout/DescendingProcess"/>
    <dgm:cxn modelId="{2CF92192-D3ED-4982-9C9F-2009400E69C3}" type="presParOf" srcId="{756032C4-C92C-4061-8F95-F837B823D549}" destId="{0657B8E5-5FB2-4E92-BF58-DF3D891800AE}" srcOrd="0" destOrd="0" presId="urn:microsoft.com/office/officeart/2009/3/layout/DescendingProcess"/>
    <dgm:cxn modelId="{D17F3055-BD6B-4FEB-9E98-F0AD11EEB4CD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1453FED0-2FA8-4585-9C75-95E435B56107}" type="presOf" srcId="{43DEC7C0-3B65-43CA-8CFC-BDE5AA20AE97}" destId="{07E664BA-E3EA-4EFC-9F0D-08BA0E888695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9046B3A1-F984-4B33-8D33-12D753D514F8}" type="presOf" srcId="{0BFB21D3-0437-430B-812F-7E3F86F89B78}" destId="{A829EB72-4AC6-4A0E-93BD-9460D845704C}" srcOrd="0" destOrd="0" presId="urn:microsoft.com/office/officeart/2005/8/layout/cycle6"/>
    <dgm:cxn modelId="{002747A6-66EE-4485-AA11-8F7C3C311AF0}" type="presOf" srcId="{F75795B2-DC7B-4539-AFB4-03D15CB33EDA}" destId="{272CC8C4-74CE-433B-8B7B-F7027EB0F8C3}" srcOrd="0" destOrd="0" presId="urn:microsoft.com/office/officeart/2005/8/layout/cycle6"/>
    <dgm:cxn modelId="{AA5CB573-9C54-41D3-B170-E96FDAD53A68}" type="presOf" srcId="{30E286CF-A530-4504-9A19-007D101879DA}" destId="{3CBFB768-D382-4674-A8DC-10249BCA3253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F57C2501-2906-4117-8AD5-33DBDCFC3E1A}" type="presOf" srcId="{30FF958E-C71A-4B23-A041-F58E47E3C90C}" destId="{12272D67-0FD4-425F-8BE4-9F14576166BC}" srcOrd="0" destOrd="0" presId="urn:microsoft.com/office/officeart/2005/8/layout/cycle6"/>
    <dgm:cxn modelId="{4F5383E8-E50B-4C1A-A10D-4F5B3F33080E}" type="presOf" srcId="{C7524FFB-76C3-49C2-AA4E-319A64491D20}" destId="{78E2B118-8B1F-46ED-925D-DAB1F08C1378}" srcOrd="0" destOrd="0" presId="urn:microsoft.com/office/officeart/2005/8/layout/cycle6"/>
    <dgm:cxn modelId="{33BC6355-064C-4CAE-85CF-4044DC3DFDE2}" type="presOf" srcId="{88BF3A6E-9829-424D-8847-8CEB9043C568}" destId="{A5AADB2F-3628-43EE-8FFE-69B24ADD4EF1}" srcOrd="0" destOrd="0" presId="urn:microsoft.com/office/officeart/2005/8/layout/cycle6"/>
    <dgm:cxn modelId="{119B6983-2BDB-4220-AF8C-CE931B3CC091}" type="presOf" srcId="{70A2028D-6C52-4CFE-B669-67394003F4AD}" destId="{95239B52-118B-41D7-8949-0C4061F5A5A6}" srcOrd="0" destOrd="0" presId="urn:microsoft.com/office/officeart/2005/8/layout/cycle6"/>
    <dgm:cxn modelId="{AED3F0BD-DBFD-4423-846A-15AA988AE05B}" type="presOf" srcId="{9870CC14-2517-4673-81C7-1F8E68F07969}" destId="{21B7CA89-82B3-452A-AFEC-920DA3B77BE0}" srcOrd="0" destOrd="0" presId="urn:microsoft.com/office/officeart/2005/8/layout/cycle6"/>
    <dgm:cxn modelId="{92B8EE9F-CBBF-41CC-8006-45F713DEDBB8}" type="presOf" srcId="{8F958E95-A7E8-449B-BEA2-02A6F8A02B07}" destId="{5C9D9943-4F14-4AD9-8D98-A6A95F03C4B4}" srcOrd="0" destOrd="0" presId="urn:microsoft.com/office/officeart/2005/8/layout/cycle6"/>
    <dgm:cxn modelId="{FDC4FB05-0C62-42CF-A5CC-0B71CDAC75A5}" type="presOf" srcId="{1BC45184-CBC3-4D37-9555-49788AC45C98}" destId="{F24F9AE1-B24C-48B7-81C2-97FE6533B7F7}" srcOrd="0" destOrd="0" presId="urn:microsoft.com/office/officeart/2005/8/layout/cycle6"/>
    <dgm:cxn modelId="{3543D766-37ED-4036-88F0-524EA158194E}" type="presOf" srcId="{BAF068C7-0A8C-4BBD-938E-85F1A4C78F38}" destId="{4935E1F0-9D29-49A5-BB74-353101965E10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25FAF52B-8D67-403E-9C57-701036102AF6}" type="presOf" srcId="{0DB87C78-4920-48AC-996C-1604F190478B}" destId="{4D531DDB-5CB7-4692-9B88-684CEE307327}" srcOrd="0" destOrd="0" presId="urn:microsoft.com/office/officeart/2005/8/layout/cycle6"/>
    <dgm:cxn modelId="{16BBC6DD-20B7-4537-A37D-D28EF72F5425}" type="presParOf" srcId="{4D531DDB-5CB7-4692-9B88-684CEE307327}" destId="{4935E1F0-9D29-49A5-BB74-353101965E10}" srcOrd="0" destOrd="0" presId="urn:microsoft.com/office/officeart/2005/8/layout/cycle6"/>
    <dgm:cxn modelId="{4E668115-074D-4031-9F6A-540FF8A5EE00}" type="presParOf" srcId="{4D531DDB-5CB7-4692-9B88-684CEE307327}" destId="{9B7F635F-246F-41F1-B85F-7E8D5A17366B}" srcOrd="1" destOrd="0" presId="urn:microsoft.com/office/officeart/2005/8/layout/cycle6"/>
    <dgm:cxn modelId="{994FFA89-4884-430B-B4F6-4D7AF309ED97}" type="presParOf" srcId="{4D531DDB-5CB7-4692-9B88-684CEE307327}" destId="{07E664BA-E3EA-4EFC-9F0D-08BA0E888695}" srcOrd="2" destOrd="0" presId="urn:microsoft.com/office/officeart/2005/8/layout/cycle6"/>
    <dgm:cxn modelId="{7BEB98E1-B26D-430A-8A4D-E76E57B4321B}" type="presParOf" srcId="{4D531DDB-5CB7-4692-9B88-684CEE307327}" destId="{21B7CA89-82B3-452A-AFEC-920DA3B77BE0}" srcOrd="3" destOrd="0" presId="urn:microsoft.com/office/officeart/2005/8/layout/cycle6"/>
    <dgm:cxn modelId="{D7E806A2-F3F2-4B18-A01D-BF0B5008AF2E}" type="presParOf" srcId="{4D531DDB-5CB7-4692-9B88-684CEE307327}" destId="{AF31A62C-9E47-48AD-BDD9-76D27B9EBF98}" srcOrd="4" destOrd="0" presId="urn:microsoft.com/office/officeart/2005/8/layout/cycle6"/>
    <dgm:cxn modelId="{AFF6495C-9690-4F04-BC4C-04B4B3D97453}" type="presParOf" srcId="{4D531DDB-5CB7-4692-9B88-684CEE307327}" destId="{272CC8C4-74CE-433B-8B7B-F7027EB0F8C3}" srcOrd="5" destOrd="0" presId="urn:microsoft.com/office/officeart/2005/8/layout/cycle6"/>
    <dgm:cxn modelId="{0185F426-F788-4B13-985F-E1697233FEB1}" type="presParOf" srcId="{4D531DDB-5CB7-4692-9B88-684CEE307327}" destId="{A829EB72-4AC6-4A0E-93BD-9460D845704C}" srcOrd="6" destOrd="0" presId="urn:microsoft.com/office/officeart/2005/8/layout/cycle6"/>
    <dgm:cxn modelId="{9AFD025F-C145-4E6B-A189-52BE5CC45B91}" type="presParOf" srcId="{4D531DDB-5CB7-4692-9B88-684CEE307327}" destId="{2756800D-F892-4E09-8BE3-04B54A314F8C}" srcOrd="7" destOrd="0" presId="urn:microsoft.com/office/officeart/2005/8/layout/cycle6"/>
    <dgm:cxn modelId="{971BD7BD-7179-4875-9D4C-AC99B651C59A}" type="presParOf" srcId="{4D531DDB-5CB7-4692-9B88-684CEE307327}" destId="{78E2B118-8B1F-46ED-925D-DAB1F08C1378}" srcOrd="8" destOrd="0" presId="urn:microsoft.com/office/officeart/2005/8/layout/cycle6"/>
    <dgm:cxn modelId="{66B14FB0-52A4-4954-985F-E1C691828478}" type="presParOf" srcId="{4D531DDB-5CB7-4692-9B88-684CEE307327}" destId="{F24F9AE1-B24C-48B7-81C2-97FE6533B7F7}" srcOrd="9" destOrd="0" presId="urn:microsoft.com/office/officeart/2005/8/layout/cycle6"/>
    <dgm:cxn modelId="{436F6EC1-D418-4EFE-9D95-8D5453C6D93F}" type="presParOf" srcId="{4D531DDB-5CB7-4692-9B88-684CEE307327}" destId="{B434603F-31DA-4727-81C4-50113D8A33F7}" srcOrd="10" destOrd="0" presId="urn:microsoft.com/office/officeart/2005/8/layout/cycle6"/>
    <dgm:cxn modelId="{F6C69A0C-0726-44DC-96B2-A7A7C1F00743}" type="presParOf" srcId="{4D531DDB-5CB7-4692-9B88-684CEE307327}" destId="{A5AADB2F-3628-43EE-8FFE-69B24ADD4EF1}" srcOrd="11" destOrd="0" presId="urn:microsoft.com/office/officeart/2005/8/layout/cycle6"/>
    <dgm:cxn modelId="{0177A2E9-A97F-4180-B907-C3691C3C5D95}" type="presParOf" srcId="{4D531DDB-5CB7-4692-9B88-684CEE307327}" destId="{3CBFB768-D382-4674-A8DC-10249BCA3253}" srcOrd="12" destOrd="0" presId="urn:microsoft.com/office/officeart/2005/8/layout/cycle6"/>
    <dgm:cxn modelId="{846F04F4-7903-4864-8F29-477976ECEF12}" type="presParOf" srcId="{4D531DDB-5CB7-4692-9B88-684CEE307327}" destId="{913A4CF6-2EDE-44F8-A2A2-EABB1F8D1B08}" srcOrd="13" destOrd="0" presId="urn:microsoft.com/office/officeart/2005/8/layout/cycle6"/>
    <dgm:cxn modelId="{3BBBB5F6-ABD7-4942-9FAB-7FE62F02C17F}" type="presParOf" srcId="{4D531DDB-5CB7-4692-9B88-684CEE307327}" destId="{5C9D9943-4F14-4AD9-8D98-A6A95F03C4B4}" srcOrd="14" destOrd="0" presId="urn:microsoft.com/office/officeart/2005/8/layout/cycle6"/>
    <dgm:cxn modelId="{0EC9D0D9-CB5F-4E57-B43F-6F68A5156883}" type="presParOf" srcId="{4D531DDB-5CB7-4692-9B88-684CEE307327}" destId="{95239B52-118B-41D7-8949-0C4061F5A5A6}" srcOrd="15" destOrd="0" presId="urn:microsoft.com/office/officeart/2005/8/layout/cycle6"/>
    <dgm:cxn modelId="{FEB27267-A453-49C3-976C-6E3B2B0E9E4E}" type="presParOf" srcId="{4D531DDB-5CB7-4692-9B88-684CEE307327}" destId="{C9B8C8A6-EF6E-435C-A4D6-822AB3516B33}" srcOrd="16" destOrd="0" presId="urn:microsoft.com/office/officeart/2005/8/layout/cycle6"/>
    <dgm:cxn modelId="{CE85CCCA-E568-42FD-B9D2-DFE635626CFB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672577" y="866020"/>
          <a:ext cx="3756932" cy="26199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603707" y="506200"/>
          <a:ext cx="1465111" cy="69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603707" y="506200"/>
        <a:ext cx="1465111" cy="696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535765" y="36674"/>
        <a:ext cx="1024468" cy="641608"/>
      </dsp:txXfrm>
    </dsp:sp>
    <dsp:sp modelId="{07E664BA-E3EA-4EFC-9F0D-08BA0E88869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228448" y="94272"/>
              </a:moveTo>
              <a:arcTo wR="1674521" hR="1674521" stAng="17359031" swAng="1500410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3985943" y="873935"/>
        <a:ext cx="1024468" cy="641608"/>
      </dsp:txXfrm>
    </dsp:sp>
    <dsp:sp modelId="{272CC8C4-74CE-433B-8B7B-F7027EB0F8C3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280993" y="1202009"/>
              </a:moveTo>
              <a:arcTo wR="1674521" hR="1674521" stAng="20616588" swAng="1966824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3985943" y="2548456"/>
        <a:ext cx="1024468" cy="641608"/>
      </dsp:txXfrm>
    </dsp:sp>
    <dsp:sp modelId="{78E2B118-8B1F-46ED-925D-DAB1F08C1378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844534" y="2872473"/>
              </a:moveTo>
              <a:arcTo wR="1674521" hR="1674521" stAng="2740559" swAng="1500410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535765" y="3385717"/>
        <a:ext cx="1024468" cy="641608"/>
      </dsp:txXfrm>
    </dsp:sp>
    <dsp:sp modelId="{A5AADB2F-3628-43EE-8FFE-69B24ADD4EF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1120593" y="3254769"/>
              </a:moveTo>
              <a:arcTo wR="1674521" hR="1674521" stAng="6559031" swAng="1500410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085587" y="2548456"/>
        <a:ext cx="1024468" cy="641608"/>
      </dsp:txXfrm>
    </dsp:sp>
    <dsp:sp modelId="{5C9D9943-4F14-4AD9-8D98-A6A95F03C4B4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8048" y="2147033"/>
              </a:moveTo>
              <a:arcTo wR="1674521" hR="1674521" stAng="9816588" swAng="1966824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085587" y="873935"/>
        <a:ext cx="1024468" cy="641608"/>
      </dsp:txXfrm>
    </dsp:sp>
    <dsp:sp modelId="{12272D67-0FD4-425F-8BE4-9F14576166BC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504507" y="476568"/>
              </a:moveTo>
              <a:arcTo wR="1674521" hR="1674521" stAng="13540559" swAng="1500410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209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/#UsePlace:use/Collection:Nixie+One%7CVarela+Roun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268793" y="3075806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Movie Recommendation System Based On User Reating</a:t>
            </a:r>
            <a:endParaRPr sz="2000" b="1" dirty="0"/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1979712" y="1995686"/>
            <a:ext cx="5211363" cy="1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ระบบแนะนำภาพยนตร์</a:t>
            </a:r>
          </a:p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โดยใช้การให้คะแนนของผู้ใช้งาน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2123728" y="3219822"/>
            <a:ext cx="496855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5397968" y="2342618"/>
            <a:ext cx="2486400" cy="13452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51721" y="909050"/>
            <a:ext cx="5832648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b="1" dirty="0"/>
              <a:t>Machine Learning</a:t>
            </a:r>
            <a:endParaRPr sz="4000" b="1" dirty="0"/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2589656" y="1802558"/>
            <a:ext cx="2995873" cy="242537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0" name="Shape 190"/>
          <p:cNvSpPr txBox="1"/>
          <p:nvPr/>
        </p:nvSpPr>
        <p:spPr>
          <a:xfrm>
            <a:off x="2661663" y="1802558"/>
            <a:ext cx="285185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การ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(Computer Science)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1600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758008" y="2306614"/>
            <a:ext cx="2486400" cy="1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9" grpId="0"/>
      <p:bldP spid="2" grpId="0" animBg="1"/>
      <p:bldP spid="190" grpId="0"/>
      <p:bldP spid="1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Supervised Learning</a:t>
            </a:r>
            <a:endParaRPr sz="4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35646"/>
            <a:ext cx="47687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 smtClean="0"/>
              <a:t>Unsupervised </a:t>
            </a:r>
            <a:r>
              <a:rPr lang="en-US" sz="4400" b="1" dirty="0"/>
              <a:t>Learning</a:t>
            </a:r>
            <a:endParaRPr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4709"/>
            <a:ext cx="4682455" cy="311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Reinforcement Learning</a:t>
            </a:r>
            <a:endParaRPr sz="4400" b="1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9622"/>
            <a:ext cx="357803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9567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108768" y="1517354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571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7"/>
          <p:cNvSpPr txBox="1">
            <a:spLocks/>
          </p:cNvSpPr>
          <p:nvPr/>
        </p:nvSpPr>
        <p:spPr>
          <a:xfrm>
            <a:off x="685725" y="2084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400" b="1" dirty="0" smtClean="0"/>
              <a:t>Spring Framework</a:t>
            </a:r>
            <a:endParaRPr lang="en-US" sz="4400" b="1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15616" y="2715766"/>
            <a:ext cx="2405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สปริง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เฟรมเวิร์ค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เฟรมเวิร์กในการสร้างเว็บ ที่รองรับแนวคิดแบบ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MVC (Model, View, Controller)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โดยหลักการทำงานของ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Spring Framework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จะออกแบบให้การทำงานทุกอย่างขึ้นอยู่กับ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Servlet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ที่ชื่อว่า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Dispatcher Servlet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148" name="Picture 4" descr="Image result for spring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7" y="1201413"/>
            <a:ext cx="1282789" cy="12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/>
          <p:cNvSpPr/>
          <p:nvPr/>
        </p:nvSpPr>
        <p:spPr>
          <a:xfrm rot="16200000">
            <a:off x="2275561" y="1411806"/>
            <a:ext cx="85363" cy="240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9" name="Picture 29" descr="http://www.codenuclear.com/wp-content/uploads/2017/08/Spring_Flow.jpg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30" y="1491630"/>
            <a:ext cx="4330231" cy="2474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4043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/>
          <p:cNvSpPr/>
          <p:nvPr/>
        </p:nvSpPr>
        <p:spPr>
          <a:xfrm>
            <a:off x="2530646" y="15402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Flask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lecensed</a:t>
            </a:r>
            <a:endParaRPr lang="th-TH" dirty="0"/>
          </a:p>
        </p:txBody>
      </p:sp>
      <p:pic>
        <p:nvPicPr>
          <p:cNvPr id="15" name="Picture 6" descr="Image result for flask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1009723" y="420896"/>
            <a:ext cx="13142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79524" y="432292"/>
            <a:ext cx="4874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Flask Framework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 descr="Image result for concept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54366"/>
            <a:ext cx="6723718" cy="19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411760" y="293062"/>
            <a:ext cx="72008" cy="10105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55776" y="3514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Bootstrap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Frontend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ที่รวม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HTML, CSS, 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เข้าด้วยกันเพื่อพัฒนาเว็บที่สามารถรองรับทุก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สมาร์ท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Responsive Website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Mobile First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Bootstrap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จะช่วยให้การพัฒนาเว็บไซต์ของเราเร็วขึ้น ง่ายขึ้น และเป็นระบบมากยิ่งขึ้น</a:t>
            </a:r>
            <a:endParaRPr lang="th-TH" dirty="0"/>
          </a:p>
        </p:txBody>
      </p:sp>
      <p:pic>
        <p:nvPicPr>
          <p:cNvPr id="512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1304941" y="325299"/>
            <a:ext cx="93610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282107" y="1925055"/>
            <a:ext cx="983464" cy="9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2411760" y="1939410"/>
            <a:ext cx="72008" cy="10105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55776" y="189641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ๆ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ๆ</a:t>
            </a:r>
          </a:p>
        </p:txBody>
      </p:sp>
      <p:pic>
        <p:nvPicPr>
          <p:cNvPr id="18" name="Picture 2" descr="Image result for Vuej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1179443" y="3713971"/>
            <a:ext cx="1008413" cy="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2411760" y="3651870"/>
            <a:ext cx="72008" cy="1010501"/>
          </a:xfrm>
          <a:prstGeom prst="rect">
            <a:avLst/>
          </a:prstGeom>
          <a:solidFill>
            <a:srgbClr val="0C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2555776" y="37877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เป็นการผสมผสานกันระหว่าง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กู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ลาร์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React)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เพื่อสร้างเป็นรี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แอคทีฟ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โพแนนท์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 โดยที่ไลบารี่หลักนั้นจะเน้นไป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ที่เลเยอร์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วิวเท่านั้น นอกจากนั้น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ยังมีความสามารถในการใช้งาน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แอปพลิเค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Single-Page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ที่มีความซับซ้อนได้</a:t>
            </a:r>
            <a:endParaRPr lang="th-TH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01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 descr="Image result for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7" y="3459035"/>
            <a:ext cx="1171072" cy="12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สี่เหลี่ยมผืนผ้า 19"/>
          <p:cNvSpPr/>
          <p:nvPr/>
        </p:nvSpPr>
        <p:spPr>
          <a:xfrm>
            <a:off x="2411760" y="3553581"/>
            <a:ext cx="72008" cy="1010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55776" y="36901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ย่อมาจาก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Not Only 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คือแนวทางหนึ่งสำหรับจัดการข้อมูลและการออกแบบฐานข้อมูล สำหรับข้อมูลขนาดใหญ่ ที่ไม่มีโครงสร้างที่ชัดเจน ระบบต้องการการทำงานแบบเรียลไทม์หรือใช้สำหรับการวิเคราะห์ข้อมูลแบบออฟไลน์</a:t>
            </a:r>
            <a:endParaRPr lang="th-TH" dirty="0"/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2013214"/>
            <a:ext cx="1023006" cy="11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clipse EE Lu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9" y="521789"/>
            <a:ext cx="1056221" cy="10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2406747" y="544650"/>
            <a:ext cx="72008" cy="101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550763" y="46512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Eclipse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คือโปรแกรมที่ใช้สำหรับพัฒนาภาษา 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องค์ประกอบหลักที่เรียกว่า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ห้บริการพื้นฐานหลักสำหรับรวบรวมเครื่องมือต่างๆจากภายนอกให้สามารถเข้ามาทำงานร่วมกันในสภาพแวดล้อมเดียวกัน และมีองค์ประกอบที่เรียกว่า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 Development Environment (PDE)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ซึ่งใช้ในการเพิ่มความสามารถในการพัฒนาซอฟต์แวร์มากขึ้น เครื่องมือภายนอกจะถูกพัฒนาในรูปแบบที่เรียกว่า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2406747" y="2086185"/>
            <a:ext cx="72008" cy="1010501"/>
          </a:xfrm>
          <a:prstGeom prst="rect">
            <a:avLst/>
          </a:prstGeom>
          <a:solidFill>
            <a:srgbClr val="4A9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2550763" y="22227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Node.js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Cross Platform Runtime Environment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สำหรับฝั่ง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 Source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ซึ่งเขียนด้วยภาษา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ตัวหนึ่งที่เขียนด้วย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271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-205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Introduction</a:t>
            </a:r>
            <a:endParaRPr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7025EDA-AF24-4907-A52B-C32AE8B3D367}"/>
              </a:ext>
            </a:extLst>
          </p:cNvPr>
          <p:cNvSpPr txBox="1"/>
          <p:nvPr/>
        </p:nvSpPr>
        <p:spPr>
          <a:xfrm>
            <a:off x="497438" y="157607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In The Past . . .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graphicFrame>
        <p:nvGraphicFramePr>
          <p:cNvPr id="7" name="Diagram 24">
            <a:extLst>
              <a:ext uri="{FF2B5EF4-FFF2-40B4-BE49-F238E27FC236}">
                <a16:creationId xmlns="" xmlns:a16="http://schemas.microsoft.com/office/drawing/2014/main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019430"/>
              </p:ext>
            </p:extLst>
          </p:nvPr>
        </p:nvGraphicFramePr>
        <p:xfrm>
          <a:off x="1473574" y="1059582"/>
          <a:ext cx="6338785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0">
            <a:extLst>
              <a:ext uri="{FF2B5EF4-FFF2-40B4-BE49-F238E27FC236}">
                <a16:creationId xmlns="" xmlns:a16="http://schemas.microsoft.com/office/drawing/2014/main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75" y="1576070"/>
            <a:ext cx="2090108" cy="1162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37">
            <a:extLst>
              <a:ext uri="{FF2B5EF4-FFF2-40B4-BE49-F238E27FC236}">
                <a16:creationId xmlns="" xmlns:a16="http://schemas.microsoft.com/office/drawing/2014/main" id="{AC19FF5F-5B25-44CA-ADA9-6DDF22608EC3}"/>
              </a:ext>
            </a:extLst>
          </p:cNvPr>
          <p:cNvGrpSpPr/>
          <p:nvPr/>
        </p:nvGrpSpPr>
        <p:grpSpPr>
          <a:xfrm>
            <a:off x="6434851" y="1037476"/>
            <a:ext cx="1233493" cy="854843"/>
            <a:chOff x="6732240" y="1165684"/>
            <a:chExt cx="1660644" cy="1214264"/>
          </a:xfrm>
        </p:grpSpPr>
        <p:sp>
          <p:nvSpPr>
            <p:cNvPr id="10" name="Oval 32">
              <a:extLst>
                <a:ext uri="{FF2B5EF4-FFF2-40B4-BE49-F238E27FC236}">
                  <a16:creationId xmlns="" xmlns:a16="http://schemas.microsoft.com/office/drawing/2014/main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33">
              <a:extLst>
                <a:ext uri="{FF2B5EF4-FFF2-40B4-BE49-F238E27FC236}">
                  <a16:creationId xmlns="" xmlns:a16="http://schemas.microsoft.com/office/drawing/2014/main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Oval 34">
              <a:extLst>
                <a:ext uri="{FF2B5EF4-FFF2-40B4-BE49-F238E27FC236}">
                  <a16:creationId xmlns="" xmlns:a16="http://schemas.microsoft.com/office/drawing/2014/main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3" name="Picture 36">
              <a:extLst>
                <a:ext uri="{FF2B5EF4-FFF2-40B4-BE49-F238E27FC236}">
                  <a16:creationId xmlns="" xmlns:a16="http://schemas.microsoft.com/office/drawing/2014/main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4" name="Picture 39">
            <a:extLst>
              <a:ext uri="{FF2B5EF4-FFF2-40B4-BE49-F238E27FC236}">
                <a16:creationId xmlns="" xmlns:a16="http://schemas.microsoft.com/office/drawing/2014/main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31" y="2715766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5E1B6A-2113-49DE-84AB-BC8E8752E31E}"/>
              </a:ext>
            </a:extLst>
          </p:cNvPr>
          <p:cNvSpPr txBox="1"/>
          <p:nvPr/>
        </p:nvSpPr>
        <p:spPr>
          <a:xfrm>
            <a:off x="6119615" y="25311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Shopping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CA9D9D-84A4-4CEF-AA5D-6EC8EF49B60B}"/>
              </a:ext>
            </a:extLst>
          </p:cNvPr>
          <p:cNvSpPr txBox="1"/>
          <p:nvPr/>
        </p:nvSpPr>
        <p:spPr>
          <a:xfrm>
            <a:off x="1422039" y="373877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="" xmlns:a16="http://schemas.microsoft.com/office/drawing/2014/main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13" y="3339341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35DD07FD-FEC7-4E14-B719-4E1B6847EFE0}"/>
              </a:ext>
            </a:extLst>
          </p:cNvPr>
          <p:cNvSpPr txBox="1"/>
          <p:nvPr/>
        </p:nvSpPr>
        <p:spPr>
          <a:xfrm>
            <a:off x="5806282" y="464515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Take a lot of time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52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11335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050" name="Picture 2" descr="C:\Users\SAM\Desktop\Project-end\_image\image_for_document\SA\image\Use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9" y="843558"/>
            <a:ext cx="5673109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347864" y="123478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Description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864" y="69830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71" y="1152554"/>
            <a:ext cx="6230082" cy="389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4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7614"/>
            <a:ext cx="543331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3239852" y="267494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Description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9852" y="84232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223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115616" y="1964801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Activity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253962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  <p:pic>
        <p:nvPicPr>
          <p:cNvPr id="3074" name="Picture 2" descr="C:\Users\SAM\Desktop\Project-end\_image\image_for_document\SA\image\05-ra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2408"/>
            <a:ext cx="4926180" cy="429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732240" y="1964801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Activity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253962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ให้ค้นหาภาพยนตร์</a:t>
            </a:r>
            <a:endParaRPr lang="th-TH" sz="2000" dirty="0"/>
          </a:p>
        </p:txBody>
      </p:sp>
      <p:pic>
        <p:nvPicPr>
          <p:cNvPr id="4098" name="Picture 2" descr="C:\Users\SAM\Desktop\Project-end\_image\image_for_document\SA\image\03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3478"/>
            <a:ext cx="5040560" cy="45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7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575556" y="2164856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556" y="273968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ให้ค้นหาภาพยนตร์</a:t>
            </a:r>
            <a:endParaRPr lang="th-TH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12145"/>
            <a:ext cx="5262850" cy="375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516216" y="2164856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2739682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การคำนวณระบบแนะนำโดยที่ผู้ใช้เข้าสู่ระบบ</a:t>
            </a:r>
            <a:endParaRPr lang="th-TH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99542"/>
            <a:ext cx="5186340" cy="369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0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516216" y="2139702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271452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การคำนวณระบบแนะนำโดยที่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ผู้ใช้ไม่เข้า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สู่ระบบ</a:t>
            </a:r>
            <a:endParaRPr lang="th-TH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9" y="627534"/>
            <a:ext cx="5335139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056784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(.</a:t>
            </a:r>
            <a:r>
              <a:rPr lang="en-US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csv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283718"/>
            <a:ext cx="2094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 (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movie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31590"/>
            <a:ext cx="52044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344816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4048" y="2132684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ไฟล์สำหรับเก็บข้อมูลการให้คะแนนจากผู้ใช้ (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ratings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2994445" cy="385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154550"/>
            <a:ext cx="6768752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b="1" dirty="0"/>
              <a:t>Introduction &amp; Strategy</a:t>
            </a:r>
            <a:endParaRPr sz="3600" b="1" dirty="0"/>
          </a:p>
        </p:txBody>
      </p:sp>
      <p:sp>
        <p:nvSpPr>
          <p:cNvPr id="341" name="Shape 341"/>
          <p:cNvSpPr/>
          <p:nvPr/>
        </p:nvSpPr>
        <p:spPr>
          <a:xfrm>
            <a:off x="2537878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Shape 342"/>
          <p:cNvCxnSpPr>
            <a:endCxn id="40" idx="2"/>
          </p:cNvCxnSpPr>
          <p:nvPr/>
        </p:nvCxnSpPr>
        <p:spPr>
          <a:xfrm flipV="1">
            <a:off x="2747578" y="2167694"/>
            <a:ext cx="0" cy="442158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7956376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5" name="Shape 345"/>
          <p:cNvCxnSpPr>
            <a:endCxn id="45" idx="0"/>
          </p:cNvCxnSpPr>
          <p:nvPr/>
        </p:nvCxnSpPr>
        <p:spPr>
          <a:xfrm>
            <a:off x="4571999" y="2533139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>
            <a:endCxn id="55" idx="0"/>
          </p:cNvCxnSpPr>
          <p:nvPr/>
        </p:nvCxnSpPr>
        <p:spPr>
          <a:xfrm flipH="1">
            <a:off x="8166075" y="2533139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3"/>
          <p:cNvSpPr/>
          <p:nvPr/>
        </p:nvSpPr>
        <p:spPr>
          <a:xfrm>
            <a:off x="755576" y="235250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Shape 345"/>
          <p:cNvCxnSpPr/>
          <p:nvPr/>
        </p:nvCxnSpPr>
        <p:spPr>
          <a:xfrm>
            <a:off x="965126" y="251458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1"/>
          <p:cNvSpPr/>
          <p:nvPr/>
        </p:nvSpPr>
        <p:spPr>
          <a:xfrm>
            <a:off x="6241132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Shape 342"/>
          <p:cNvCxnSpPr>
            <a:endCxn id="50" idx="2"/>
          </p:cNvCxnSpPr>
          <p:nvPr/>
        </p:nvCxnSpPr>
        <p:spPr>
          <a:xfrm flipH="1" flipV="1">
            <a:off x="6450682" y="2170066"/>
            <a:ext cx="150" cy="43978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79791" y="2917102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Shopping</a:t>
            </a:r>
            <a:br>
              <a:rPr lang="en-US" sz="1200" dirty="0">
                <a:latin typeface="Nixie One" charset="0"/>
                <a:cs typeface="TH Sarabun New" panose="020B0500040200020003" pitchFamily="34" charset="-34"/>
              </a:rPr>
            </a:br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Your new choice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="" xmlns:a16="http://schemas.microsoft.com/office/drawing/2014/main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3433789"/>
            <a:ext cx="898273" cy="15969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7658734-53C8-4DB7-9C03-03B487DD4A5E}"/>
              </a:ext>
            </a:extLst>
          </p:cNvPr>
          <p:cNvSpPr txBox="1"/>
          <p:nvPr/>
        </p:nvSpPr>
        <p:spPr>
          <a:xfrm>
            <a:off x="3780757" y="2054273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Nixie One" charset="0"/>
                <a:cs typeface="TH Sarabun New" panose="020B0500040200020003" pitchFamily="34" charset="-34"/>
              </a:rPr>
              <a:t>Make it </a:t>
            </a:r>
            <a:r>
              <a:rPr lang="en-US" dirty="0" smtClean="0">
                <a:latin typeface="Nixie One" charset="0"/>
                <a:cs typeface="TH Sarabun New" panose="020B0500040200020003" pitchFamily="34" charset="-34"/>
              </a:rPr>
              <a:t>Happen</a:t>
            </a:r>
            <a:endParaRPr lang="th-TH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AF19E22F-EAAF-47DF-8500-0AA921A5B510}"/>
              </a:ext>
            </a:extLst>
          </p:cNvPr>
          <p:cNvSpPr txBox="1"/>
          <p:nvPr/>
        </p:nvSpPr>
        <p:spPr>
          <a:xfrm>
            <a:off x="1763317" y="1890695"/>
            <a:ext cx="1968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Any where Any time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="" xmlns:a16="http://schemas.microsoft.com/office/drawing/2014/main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68526"/>
            <a:ext cx="1800572" cy="936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C87F84E-678A-4823-92BF-116A87A80034}"/>
              </a:ext>
            </a:extLst>
          </p:cNvPr>
          <p:cNvSpPr txBox="1"/>
          <p:nvPr/>
        </p:nvSpPr>
        <p:spPr>
          <a:xfrm>
            <a:off x="3970712" y="2907514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Shelf Show ?</a:t>
            </a:r>
            <a:r>
              <a:rPr lang="th-TH" sz="1200" dirty="0">
                <a:latin typeface="Nixie One" charset="0"/>
                <a:cs typeface="TH Sarabun New" panose="020B0500040200020003" pitchFamily="34" charset="-34"/>
              </a:rPr>
              <a:t> </a:t>
            </a:r>
            <a:endParaRPr lang="en-US" sz="1200" dirty="0" smtClean="0">
              <a:latin typeface="Nixie One" charset="0"/>
              <a:cs typeface="TH Sarabun New" panose="020B0500040200020003" pitchFamily="34" charset="-34"/>
            </a:endParaRPr>
          </a:p>
          <a:p>
            <a:pPr algn="ctr"/>
            <a:r>
              <a:rPr lang="en-US" sz="1200" dirty="0" smtClean="0">
                <a:latin typeface="Nixie One" charset="0"/>
                <a:cs typeface="TH Sarabun New" panose="020B0500040200020003" pitchFamily="34" charset="-34"/>
              </a:rPr>
              <a:t>Unnecessary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9" name="Picture 18">
            <a:extLst>
              <a:ext uri="{FF2B5EF4-FFF2-40B4-BE49-F238E27FC236}">
                <a16:creationId xmlns="" xmlns:a16="http://schemas.microsoft.com/office/drawing/2014/main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3407305"/>
            <a:ext cx="2742048" cy="153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599E35B-22CF-4CE3-B6CF-0522231B27CF}"/>
              </a:ext>
            </a:extLst>
          </p:cNvPr>
          <p:cNvSpPr txBox="1"/>
          <p:nvPr/>
        </p:nvSpPr>
        <p:spPr>
          <a:xfrm>
            <a:off x="6085838" y="189306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Benefit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="" xmlns:a16="http://schemas.microsoft.com/office/drawing/2014/main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00" y="890975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AFC825B-019E-412E-8F7C-0A9167381C80}"/>
              </a:ext>
            </a:extLst>
          </p:cNvPr>
          <p:cNvSpPr txBox="1"/>
          <p:nvPr/>
        </p:nvSpPr>
        <p:spPr>
          <a:xfrm>
            <a:off x="7384451" y="2912072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Behavior Analysis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="" xmlns:a16="http://schemas.microsoft.com/office/drawing/2014/main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885336" y="3216534"/>
            <a:ext cx="2297458" cy="17230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94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9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4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95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9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45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343" grpId="0" animBg="1"/>
      <p:bldP spid="344" grpId="0" animBg="1"/>
      <p:bldP spid="16" grpId="0" animBg="1"/>
      <p:bldP spid="18" grpId="0" animBg="1"/>
      <p:bldP spid="21" grpId="0"/>
      <p:bldP spid="38" grpId="0"/>
      <p:bldP spid="38" grpId="1"/>
      <p:bldP spid="40" grpId="0"/>
      <p:bldP spid="45" grpId="0"/>
      <p:bldP spid="50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344816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28371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ไฟล์สำหรับเก็บการเชื่อมต่อไปยังแหล่งข้อมูลที่เกี่ยวข้อง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links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03597"/>
            <a:ext cx="4114495" cy="351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4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0" y="123478"/>
            <a:ext cx="9144000" cy="8640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Status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980401" y="1553934"/>
            <a:ext cx="1503367" cy="1169551"/>
            <a:chOff x="685800" y="1676400"/>
            <a:chExt cx="1503367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85800" y="1676400"/>
              <a:ext cx="1503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b="1" dirty="0">
                  <a:solidFill>
                    <a:srgbClr val="3F3F3F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Design HTML</a:t>
              </a:r>
              <a:endPara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5800" y="2138065"/>
              <a:ext cx="1503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-Mockup</a:t>
              </a:r>
              <a:endParaRPr lang="en-US" sz="2000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  <a:p>
              <a:pPr lvl="0"/>
              <a:r>
                <a:rPr lang="en-US" sz="2000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-Design Page</a:t>
              </a:r>
              <a:endParaRPr lang="en-US" sz="2000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6191200" y="1553934"/>
            <a:ext cx="1909192" cy="1785104"/>
            <a:chOff x="6553200" y="2003573"/>
            <a:chExt cx="1909192" cy="1785104"/>
          </a:xfrm>
        </p:grpSpPr>
        <p:sp>
          <p:nvSpPr>
            <p:cNvPr id="4" name="TextBox 3"/>
            <p:cNvSpPr txBox="1"/>
            <p:nvPr/>
          </p:nvSpPr>
          <p:spPr>
            <a:xfrm>
              <a:off x="6553200" y="200357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System</a:t>
              </a:r>
              <a:endParaRPr lang="en-US" sz="2400" b="1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465238"/>
              <a:ext cx="19091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clean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project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infrastructure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common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service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recommend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service</a:t>
              </a:r>
              <a:endParaRPr lang="th-TH" sz="2000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10" name="กลุ่ม 9"/>
          <p:cNvGrpSpPr/>
          <p:nvPr/>
        </p:nvGrpSpPr>
        <p:grpSpPr>
          <a:xfrm>
            <a:off x="3619500" y="1553934"/>
            <a:ext cx="1600927" cy="856289"/>
            <a:chOff x="3809273" y="2003573"/>
            <a:chExt cx="1600927" cy="856289"/>
          </a:xfrm>
        </p:grpSpPr>
        <p:sp>
          <p:nvSpPr>
            <p:cNvPr id="3" name="TextBox 2"/>
            <p:cNvSpPr txBox="1"/>
            <p:nvPr/>
          </p:nvSpPr>
          <p:spPr>
            <a:xfrm>
              <a:off x="3810000" y="2003573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Database</a:t>
              </a:r>
              <a:endParaRPr lang="en-US" sz="2400" b="1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09273" y="2459752"/>
              <a:ext cx="16009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csv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file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(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data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set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)</a:t>
              </a:r>
              <a:endParaRPr lang="th-TH" sz="2000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1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Introduction</a:t>
            </a:r>
            <a:endParaRPr sz="48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I am Jayden Smith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</a:t>
            </a:r>
            <a:endParaRPr sz="14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75" y="1876425"/>
            <a:ext cx="1390500" cy="139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endParaRPr dirty="0"/>
          </a:p>
        </p:txBody>
      </p:sp>
      <p:sp>
        <p:nvSpPr>
          <p:cNvPr id="207" name="Shape 207"/>
          <p:cNvSpPr txBox="1"/>
          <p:nvPr/>
        </p:nvSpPr>
        <p:spPr>
          <a:xfrm>
            <a:off x="3108768" y="1635646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3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1731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Nixie One" charset="0"/>
                <a:cs typeface="TH Sarabun New" panose="020B0500040200020003" pitchFamily="34" charset="-34"/>
              </a:rPr>
              <a:t>Framework &amp; Software</a:t>
            </a:r>
            <a:endParaRPr lang="th-TH" sz="32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715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1304925" y="3868755"/>
            <a:ext cx="6534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1BECC"/>
                </a:solidFill>
              </a:rPr>
              <a:t>Bring the attention of your audience over a key concept using icons or illustrations</a:t>
            </a:r>
            <a:endParaRPr>
              <a:solidFill>
                <a:srgbClr val="A1BECC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3990646" y="2000576"/>
            <a:ext cx="1162865" cy="1162930"/>
            <a:chOff x="570875" y="4322250"/>
            <a:chExt cx="443300" cy="443325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28">
            <a:extLst>
              <a:ext uri="{FF2B5EF4-FFF2-40B4-BE49-F238E27FC236}">
                <a16:creationId xmlns="" xmlns:a16="http://schemas.microsoft.com/office/drawing/2014/main" id="{12B7A1DB-15B5-4F46-B7DB-ED348CA824F0}"/>
              </a:ext>
            </a:extLst>
          </p:cNvPr>
          <p:cNvSpPr/>
          <p:nvPr/>
        </p:nvSpPr>
        <p:spPr bwMode="auto">
          <a:xfrm>
            <a:off x="1331640" y="915566"/>
            <a:ext cx="6480720" cy="4155926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3568" y="-2442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Scope</a:t>
            </a:r>
            <a:endParaRPr sz="4800" b="1" dirty="0"/>
          </a:p>
        </p:txBody>
      </p:sp>
      <p:sp>
        <p:nvSpPr>
          <p:cNvPr id="7" name="Freeform: Shape 125">
            <a:extLst>
              <a:ext uri="{FF2B5EF4-FFF2-40B4-BE49-F238E27FC236}">
                <a16:creationId xmlns="" xmlns:a16="http://schemas.microsoft.com/office/drawing/2014/main" id="{2EBAFD0D-8C2C-421D-9EA4-3B675B9C0BD8}"/>
              </a:ext>
            </a:extLst>
          </p:cNvPr>
          <p:cNvSpPr/>
          <p:nvPr/>
        </p:nvSpPr>
        <p:spPr>
          <a:xfrm>
            <a:off x="1475656" y="987574"/>
            <a:ext cx="2636679" cy="172819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Freeform: Shape 129">
            <a:extLst>
              <a:ext uri="{FF2B5EF4-FFF2-40B4-BE49-F238E27FC236}">
                <a16:creationId xmlns="" xmlns:a16="http://schemas.microsoft.com/office/drawing/2014/main" id="{B4E16E68-80C7-4AA8-A424-3D9F3CCCE6EC}"/>
              </a:ext>
            </a:extLst>
          </p:cNvPr>
          <p:cNvSpPr/>
          <p:nvPr/>
        </p:nvSpPr>
        <p:spPr>
          <a:xfrm>
            <a:off x="4427985" y="987574"/>
            <a:ext cx="3240359" cy="3960439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Freeform: Shape 134">
            <a:extLst>
              <a:ext uri="{FF2B5EF4-FFF2-40B4-BE49-F238E27FC236}">
                <a16:creationId xmlns="" xmlns:a16="http://schemas.microsoft.com/office/drawing/2014/main" id="{B1B84D97-A97C-469B-88FF-E81F71969A06}"/>
              </a:ext>
            </a:extLst>
          </p:cNvPr>
          <p:cNvSpPr/>
          <p:nvPr/>
        </p:nvSpPr>
        <p:spPr>
          <a:xfrm>
            <a:off x="1482559" y="2859782"/>
            <a:ext cx="2632717" cy="208823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Freeform: Shape 126">
            <a:extLst>
              <a:ext uri="{FF2B5EF4-FFF2-40B4-BE49-F238E27FC236}">
                <a16:creationId xmlns="" xmlns:a16="http://schemas.microsoft.com/office/drawing/2014/main" id="{1FB9D9AF-B81E-41A6-B403-E4C8338F480B}"/>
              </a:ext>
            </a:extLst>
          </p:cNvPr>
          <p:cNvSpPr/>
          <p:nvPr/>
        </p:nvSpPr>
        <p:spPr>
          <a:xfrm>
            <a:off x="1547664" y="1408561"/>
            <a:ext cx="2502509" cy="1216692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1800" b="1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Freeform: Shape 132">
            <a:extLst>
              <a:ext uri="{FF2B5EF4-FFF2-40B4-BE49-F238E27FC236}">
                <a16:creationId xmlns="" xmlns:a16="http://schemas.microsoft.com/office/drawing/2014/main" id="{68F99B69-23B1-40E8-A6D6-14851D451E6F}"/>
              </a:ext>
            </a:extLst>
          </p:cNvPr>
          <p:cNvSpPr/>
          <p:nvPr/>
        </p:nvSpPr>
        <p:spPr>
          <a:xfrm>
            <a:off x="4499992" y="1491630"/>
            <a:ext cx="3096344" cy="151216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Freeform: Shape 133">
            <a:extLst>
              <a:ext uri="{FF2B5EF4-FFF2-40B4-BE49-F238E27FC236}">
                <a16:creationId xmlns="" xmlns:a16="http://schemas.microsoft.com/office/drawing/2014/main" id="{1B82DE34-F3FF-44FA-8957-A1F2C40E028B}"/>
              </a:ext>
            </a:extLst>
          </p:cNvPr>
          <p:cNvSpPr/>
          <p:nvPr/>
        </p:nvSpPr>
        <p:spPr>
          <a:xfrm>
            <a:off x="4499992" y="3075806"/>
            <a:ext cx="3096344" cy="1800200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Freeform: Shape 135">
            <a:extLst>
              <a:ext uri="{FF2B5EF4-FFF2-40B4-BE49-F238E27FC236}">
                <a16:creationId xmlns="" xmlns:a16="http://schemas.microsoft.com/office/drawing/2014/main" id="{E087DFE5-1D0E-453F-8C05-9AC3419B8B4C}"/>
              </a:ext>
            </a:extLst>
          </p:cNvPr>
          <p:cNvSpPr/>
          <p:nvPr/>
        </p:nvSpPr>
        <p:spPr>
          <a:xfrm>
            <a:off x="1547664" y="3343905"/>
            <a:ext cx="2502510" cy="1532101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97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0" y="13662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0" y="1982951"/>
            <a:ext cx="3639600" cy="1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55" name="Shape 255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 idx="4294967295"/>
          </p:nvPr>
        </p:nvSpPr>
        <p:spPr>
          <a:xfrm>
            <a:off x="723900" y="247650"/>
            <a:ext cx="7696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Want big impact?</a:t>
            </a:r>
            <a:endParaRPr>
              <a:solidFill>
                <a:srgbClr val="617A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Use big image.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2502525" y="24390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Diagrams to break down your message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284700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lang="en" sz="1000" b="1" u="sng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http://slidemodel.com</a:t>
            </a:r>
            <a:endParaRPr sz="10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75" name="Shape 275"/>
          <p:cNvGrpSpPr/>
          <p:nvPr/>
        </p:nvGrpSpPr>
        <p:grpSpPr>
          <a:xfrm>
            <a:off x="3538042" y="908482"/>
            <a:ext cx="4506314" cy="4318581"/>
            <a:chOff x="3473491" y="908480"/>
            <a:chExt cx="4400268" cy="4216953"/>
          </a:xfrm>
        </p:grpSpPr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3424">
              <a:off x="3501925" y="3870729"/>
              <a:ext cx="4343400" cy="1133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" name="Shape 277"/>
            <p:cNvGrpSpPr/>
            <p:nvPr/>
          </p:nvGrpSpPr>
          <p:grpSpPr>
            <a:xfrm>
              <a:off x="3491049" y="908480"/>
              <a:ext cx="4244249" cy="3840573"/>
              <a:chOff x="832502" y="1450779"/>
              <a:chExt cx="5137694" cy="4649042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1301214" y="3484499"/>
                <a:ext cx="3843744" cy="1543617"/>
              </a:xfrm>
              <a:custGeom>
                <a:avLst/>
                <a:gdLst/>
                <a:ahLst/>
                <a:cxnLst/>
                <a:rect l="0" t="0" r="0" b="0"/>
                <a:pathLst>
                  <a:path w="2678567" h="1075691" extrusionOk="0">
                    <a:moveTo>
                      <a:pt x="0" y="267280"/>
                    </a:moveTo>
                    <a:lnTo>
                      <a:pt x="213477" y="1075691"/>
                    </a:lnTo>
                    <a:lnTo>
                      <a:pt x="2678567" y="643046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6F0000"/>
                  </a:gs>
                  <a:gs pos="50000">
                    <a:srgbClr val="A10002"/>
                  </a:gs>
                  <a:gs pos="100000">
                    <a:srgbClr val="C1000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832502" y="3836338"/>
                <a:ext cx="784879" cy="2263483"/>
              </a:xfrm>
              <a:custGeom>
                <a:avLst/>
                <a:gdLst/>
                <a:ahLst/>
                <a:cxnLst/>
                <a:rect l="0" t="0" r="0" b="0"/>
                <a:pathLst>
                  <a:path w="546954" h="1577340" extrusionOk="0">
                    <a:moveTo>
                      <a:pt x="346373" y="0"/>
                    </a:moveTo>
                    <a:lnTo>
                      <a:pt x="546954" y="790165"/>
                    </a:lnTo>
                    <a:lnTo>
                      <a:pt x="541863" y="789979"/>
                    </a:lnTo>
                    <a:lnTo>
                      <a:pt x="215744" y="1577340"/>
                    </a:lnTo>
                    <a:lnTo>
                      <a:pt x="0" y="522350"/>
                    </a:lnTo>
                    <a:lnTo>
                      <a:pt x="346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137388" y="4390371"/>
                <a:ext cx="4832807" cy="1700037"/>
              </a:xfrm>
              <a:custGeom>
                <a:avLst/>
                <a:gdLst/>
                <a:ahLst/>
                <a:cxnLst/>
                <a:rect l="0" t="0" r="0" b="0"/>
                <a:pathLst>
                  <a:path w="3367810" h="1184695" extrusionOk="0">
                    <a:moveTo>
                      <a:pt x="0" y="1184695"/>
                    </a:moveTo>
                    <a:lnTo>
                      <a:pt x="3367810" y="822992"/>
                    </a:lnTo>
                    <a:lnTo>
                      <a:pt x="2778260" y="0"/>
                    </a:lnTo>
                    <a:lnTo>
                      <a:pt x="329993" y="398308"/>
                    </a:lnTo>
                    <a:lnTo>
                      <a:pt x="0" y="1184695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 rot="-545807">
                <a:off x="1609085" y="4351947"/>
                <a:ext cx="1823693" cy="900583"/>
              </a:xfrm>
              <a:custGeom>
                <a:avLst/>
                <a:gdLst/>
                <a:ahLst/>
                <a:cxnLst/>
                <a:rect l="0" t="0" r="0" b="0"/>
                <a:pathLst>
                  <a:path w="1048475" h="517762" extrusionOk="0">
                    <a:moveTo>
                      <a:pt x="23521" y="0"/>
                    </a:moveTo>
                    <a:lnTo>
                      <a:pt x="0" y="517762"/>
                    </a:lnTo>
                    <a:lnTo>
                      <a:pt x="1048475" y="248242"/>
                    </a:lnTo>
                    <a:lnTo>
                      <a:pt x="23521" y="0"/>
                    </a:lnTo>
                    <a:close/>
                  </a:path>
                </a:pathLst>
              </a:custGeom>
              <a:solidFill>
                <a:srgbClr val="0C0C0C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1623309" y="3108363"/>
                <a:ext cx="2998678" cy="913376"/>
              </a:xfrm>
              <a:custGeom>
                <a:avLst/>
                <a:gdLst/>
                <a:ahLst/>
                <a:cxnLst/>
                <a:rect l="0" t="0" r="0" b="0"/>
                <a:pathLst>
                  <a:path w="3783821" h="1152525" extrusionOk="0">
                    <a:moveTo>
                      <a:pt x="0" y="213297"/>
                    </a:moveTo>
                    <a:lnTo>
                      <a:pt x="2183621" y="0"/>
                    </a:lnTo>
                    <a:lnTo>
                      <a:pt x="3783821" y="695325"/>
                    </a:lnTo>
                    <a:lnTo>
                      <a:pt x="659621" y="1152525"/>
                    </a:lnTo>
                    <a:lnTo>
                      <a:pt x="0" y="213297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1243017" y="3783232"/>
                <a:ext cx="268261" cy="484729"/>
              </a:xfrm>
              <a:custGeom>
                <a:avLst/>
                <a:gdLst/>
                <a:ahLst/>
                <a:cxnLst/>
                <a:rect l="0" t="0" r="0" b="0"/>
                <a:pathLst>
                  <a:path w="160395" h="243277" extrusionOk="0">
                    <a:moveTo>
                      <a:pt x="0" y="124097"/>
                    </a:moveTo>
                    <a:lnTo>
                      <a:pt x="65314" y="0"/>
                    </a:lnTo>
                    <a:lnTo>
                      <a:pt x="160395" y="243277"/>
                    </a:lnTo>
                    <a:lnTo>
                      <a:pt x="0" y="124097"/>
                    </a:lnTo>
                    <a:close/>
                  </a:path>
                </a:pathLst>
              </a:custGeom>
              <a:solidFill>
                <a:srgbClr val="0C0C0C">
                  <a:alpha val="2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270851" y="3274233"/>
                <a:ext cx="892470" cy="1887141"/>
              </a:xfrm>
              <a:custGeom>
                <a:avLst/>
                <a:gdLst/>
                <a:ahLst/>
                <a:cxnLst/>
                <a:rect l="0" t="0" r="0" b="0"/>
                <a:pathLst>
                  <a:path w="1126145" h="2381250" extrusionOk="0">
                    <a:moveTo>
                      <a:pt x="447675" y="0"/>
                    </a:moveTo>
                    <a:lnTo>
                      <a:pt x="1126145" y="935772"/>
                    </a:lnTo>
                    <a:lnTo>
                      <a:pt x="623887" y="2381250"/>
                    </a:lnTo>
                    <a:lnTo>
                      <a:pt x="0" y="571500"/>
                    </a:lnTo>
                    <a:lnTo>
                      <a:pt x="4476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760918" y="3658746"/>
                <a:ext cx="3381756" cy="1502164"/>
              </a:xfrm>
              <a:custGeom>
                <a:avLst/>
                <a:gdLst/>
                <a:ahLst/>
                <a:cxnLst/>
                <a:rect l="0" t="0" r="0" b="0"/>
                <a:pathLst>
                  <a:path w="4267200" h="1895475" extrusionOk="0">
                    <a:moveTo>
                      <a:pt x="0" y="1895475"/>
                    </a:moveTo>
                    <a:lnTo>
                      <a:pt x="504825" y="438150"/>
                    </a:lnTo>
                    <a:lnTo>
                      <a:pt x="3609975" y="0"/>
                    </a:lnTo>
                    <a:lnTo>
                      <a:pt x="4267200" y="923925"/>
                    </a:lnTo>
                    <a:lnTo>
                      <a:pt x="0" y="1895475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2081181" y="2512890"/>
                <a:ext cx="1990353" cy="505838"/>
              </a:xfrm>
              <a:custGeom>
                <a:avLst/>
                <a:gdLst/>
                <a:ahLst/>
                <a:cxnLst/>
                <a:rect l="0" t="0" r="0" b="0"/>
                <a:pathLst>
                  <a:path w="2511486" h="638281" extrusionOk="0">
                    <a:moveTo>
                      <a:pt x="0" y="267280"/>
                    </a:moveTo>
                    <a:lnTo>
                      <a:pt x="376433" y="638281"/>
                    </a:lnTo>
                    <a:lnTo>
                      <a:pt x="2511486" y="540841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547D28"/>
                  </a:gs>
                  <a:gs pos="50000">
                    <a:srgbClr val="7AB73A"/>
                  </a:gs>
                  <a:gs pos="100000">
                    <a:srgbClr val="92DA4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3510399" y="3674020"/>
                <a:ext cx="1086993" cy="143423"/>
              </a:xfrm>
              <a:custGeom>
                <a:avLst/>
                <a:gdLst/>
                <a:ahLst/>
                <a:cxnLst/>
                <a:rect l="0" t="0" r="0" b="0"/>
                <a:pathLst>
                  <a:path w="1371600" h="180975" extrusionOk="0">
                    <a:moveTo>
                      <a:pt x="0" y="142875"/>
                    </a:moveTo>
                    <a:lnTo>
                      <a:pt x="1371600" y="180975"/>
                    </a:lnTo>
                    <a:lnTo>
                      <a:pt x="1295400" y="0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835305" y="3530764"/>
                <a:ext cx="286845" cy="618982"/>
              </a:xfrm>
              <a:custGeom>
                <a:avLst/>
                <a:gdLst/>
                <a:ahLst/>
                <a:cxnLst/>
                <a:rect l="0" t="0" r="0" b="0"/>
                <a:pathLst>
                  <a:path w="361950" h="781050" extrusionOk="0">
                    <a:moveTo>
                      <a:pt x="361950" y="495300"/>
                    </a:moveTo>
                    <a:lnTo>
                      <a:pt x="171450" y="781050"/>
                    </a:lnTo>
                    <a:lnTo>
                      <a:pt x="0" y="0"/>
                    </a:lnTo>
                    <a:lnTo>
                      <a:pt x="361950" y="495300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727127" y="2706986"/>
                <a:ext cx="665137" cy="1250042"/>
              </a:xfrm>
              <a:custGeom>
                <a:avLst/>
                <a:gdLst/>
                <a:ahLst/>
                <a:cxnLst/>
                <a:rect l="0" t="0" r="0" b="0"/>
                <a:pathLst>
                  <a:path w="839289" h="1577340" extrusionOk="0">
                    <a:moveTo>
                      <a:pt x="466998" y="0"/>
                    </a:moveTo>
                    <a:lnTo>
                      <a:pt x="839289" y="378823"/>
                    </a:lnTo>
                    <a:lnTo>
                      <a:pt x="831547" y="399623"/>
                    </a:lnTo>
                    <a:lnTo>
                      <a:pt x="336369" y="1577340"/>
                    </a:lnTo>
                    <a:lnTo>
                      <a:pt x="0" y="653143"/>
                    </a:lnTo>
                    <a:lnTo>
                      <a:pt x="466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990804" y="2939643"/>
                <a:ext cx="2601019" cy="1011939"/>
              </a:xfrm>
              <a:custGeom>
                <a:avLst/>
                <a:gdLst/>
                <a:ahLst/>
                <a:cxnLst/>
                <a:rect l="0" t="0" r="0" b="0"/>
                <a:pathLst>
                  <a:path w="3282043" h="1276894" extrusionOk="0">
                    <a:moveTo>
                      <a:pt x="0" y="1276894"/>
                    </a:moveTo>
                    <a:lnTo>
                      <a:pt x="3282043" y="966651"/>
                    </a:lnTo>
                    <a:lnTo>
                      <a:pt x="2625635" y="0"/>
                    </a:lnTo>
                    <a:lnTo>
                      <a:pt x="499655" y="84909"/>
                    </a:lnTo>
                    <a:lnTo>
                      <a:pt x="0" y="1276894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Shape 291"/>
              <p:cNvGrpSpPr/>
              <p:nvPr/>
            </p:nvGrpSpPr>
            <p:grpSpPr>
              <a:xfrm>
                <a:off x="2053959" y="1450779"/>
                <a:ext cx="2007594" cy="1676211"/>
                <a:chOff x="5445997" y="2184629"/>
                <a:chExt cx="1754890" cy="1465219"/>
              </a:xfrm>
            </p:grpSpPr>
            <p:sp>
              <p:nvSpPr>
                <p:cNvPr id="292" name="Shape 292"/>
                <p:cNvSpPr/>
                <p:nvPr/>
              </p:nvSpPr>
              <p:spPr>
                <a:xfrm>
                  <a:off x="5804127" y="3492862"/>
                  <a:ext cx="798281" cy="1569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52752" h="226695" extrusionOk="0">
                      <a:moveTo>
                        <a:pt x="0" y="20955"/>
                      </a:moveTo>
                      <a:lnTo>
                        <a:pt x="78377" y="226695"/>
                      </a:lnTo>
                      <a:lnTo>
                        <a:pt x="1152752" y="0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5445997" y="3284407"/>
                  <a:ext cx="205797" cy="1266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180" h="182880" extrusionOk="0">
                      <a:moveTo>
                        <a:pt x="0" y="124097"/>
                      </a:moveTo>
                      <a:lnTo>
                        <a:pt x="65314" y="0"/>
                      </a:lnTo>
                      <a:lnTo>
                        <a:pt x="297180" y="182880"/>
                      </a:lnTo>
                      <a:lnTo>
                        <a:pt x="0" y="124097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5844738" y="2184629"/>
                  <a:ext cx="1356149" cy="13535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58338" h="1954534" extrusionOk="0">
                      <a:moveTo>
                        <a:pt x="0" y="1954534"/>
                      </a:moveTo>
                      <a:lnTo>
                        <a:pt x="658822" y="0"/>
                      </a:lnTo>
                      <a:lnTo>
                        <a:pt x="1958338" y="1843822"/>
                      </a:lnTo>
                      <a:lnTo>
                        <a:pt x="0" y="19545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7B8C"/>
                    </a:gs>
                    <a:gs pos="50000">
                      <a:srgbClr val="22A8BF"/>
                    </a:gs>
                    <a:gs pos="100000">
                      <a:srgbClr val="2BD5F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228600" anchor="b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5" name="Shape 295"/>
              <p:cNvSpPr/>
              <p:nvPr/>
            </p:nvSpPr>
            <p:spPr>
              <a:xfrm>
                <a:off x="2050261" y="1451896"/>
                <a:ext cx="988998" cy="1552074"/>
              </a:xfrm>
              <a:custGeom>
                <a:avLst/>
                <a:gdLst/>
                <a:ahLst/>
                <a:cxnLst/>
                <a:rect l="0" t="0" r="0" b="0"/>
                <a:pathLst>
                  <a:path w="1247947" h="1958453" extrusionOk="0">
                    <a:moveTo>
                      <a:pt x="588532" y="1958453"/>
                    </a:moveTo>
                    <a:lnTo>
                      <a:pt x="0" y="1598612"/>
                    </a:lnTo>
                    <a:lnTo>
                      <a:pt x="1247947" y="0"/>
                    </a:lnTo>
                    <a:lnTo>
                      <a:pt x="588532" y="1958453"/>
                    </a:lnTo>
                    <a:close/>
                  </a:path>
                </a:pathLst>
              </a:custGeom>
              <a:gradFill>
                <a:gsLst>
                  <a:gs pos="0">
                    <a:srgbClr val="197B8C"/>
                  </a:gs>
                  <a:gs pos="50000">
                    <a:srgbClr val="22A8BF"/>
                  </a:gs>
                  <a:gs pos="100000">
                    <a:srgbClr val="2BD5F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Shape 296"/>
              <p:cNvSpPr txBox="1"/>
              <p:nvPr/>
            </p:nvSpPr>
            <p:spPr>
              <a:xfrm rot="-314756">
                <a:off x="2861738" y="50184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667019">
                <a:off x="2664813" y="4089996"/>
                <a:ext cx="1450111" cy="369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314756">
                <a:off x="2524112" y="31896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203867">
                <a:off x="2737706" y="2249326"/>
                <a:ext cx="966800" cy="6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</a:t>
                </a:r>
                <a:endParaRPr sz="1100">
                  <a:latin typeface="Varela Round"/>
                  <a:ea typeface="Varela Round"/>
                  <a:cs typeface="Varela Round"/>
                  <a:sym typeface="Varela Round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5" name="Shape 30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{79A154F5-1FBC-4C25-8E9C-3ABC513344B1}</a:tableStyleId>
              </a:tblPr>
              <a:tblGrid>
                <a:gridCol w="1291825"/>
                <a:gridCol w="1291825"/>
                <a:gridCol w="1291825"/>
                <a:gridCol w="1291825"/>
              </a:tblGrid>
              <a:tr h="6855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6" name="Shape 356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7" name="Shape 357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0" name="Shape 36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ไดอะแกรม 1"/>
          <p:cNvGraphicFramePr/>
          <p:nvPr>
            <p:extLst>
              <p:ext uri="{D42A27DB-BD31-4B8C-83A1-F6EECF244321}">
                <p14:modId xmlns:p14="http://schemas.microsoft.com/office/powerpoint/2010/main" val="1667131000"/>
              </p:ext>
            </p:extLst>
          </p:nvPr>
        </p:nvGraphicFramePr>
        <p:xfrm>
          <a:off x="1403648" y="4835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peech Bubble: Rectangle with Corners Rounded 4">
            <a:extLst>
              <a:ext uri="{FF2B5EF4-FFF2-40B4-BE49-F238E27FC236}">
                <a16:creationId xmlns="" xmlns:a16="http://schemas.microsoft.com/office/drawing/2014/main" id="{3AEE3AC2-D036-4220-BFE3-07A0A7163EAB}"/>
              </a:ext>
            </a:extLst>
          </p:cNvPr>
          <p:cNvSpPr/>
          <p:nvPr/>
        </p:nvSpPr>
        <p:spPr bwMode="auto">
          <a:xfrm>
            <a:off x="5294546" y="223980"/>
            <a:ext cx="2147131" cy="851004"/>
          </a:xfrm>
          <a:prstGeom prst="wedgeRoundRectCallout">
            <a:avLst>
              <a:gd name="adj1" fmla="val -69787"/>
              <a:gd name="adj2" fmla="val 22614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27" name="Speech Bubble: Rectangle with Corners Rounded 38">
            <a:extLst>
              <a:ext uri="{FF2B5EF4-FFF2-40B4-BE49-F238E27FC236}">
                <a16:creationId xmlns="" xmlns:a16="http://schemas.microsoft.com/office/drawing/2014/main" id="{57F3664C-1973-4FD5-B9EC-C1AA107A1FD3}"/>
              </a:ext>
            </a:extLst>
          </p:cNvPr>
          <p:cNvSpPr/>
          <p:nvPr/>
        </p:nvSpPr>
        <p:spPr bwMode="auto">
          <a:xfrm>
            <a:off x="6156176" y="2067694"/>
            <a:ext cx="2520280" cy="514034"/>
          </a:xfrm>
          <a:prstGeom prst="wedgeRoundRectCallout">
            <a:avLst>
              <a:gd name="adj1" fmla="val -41997"/>
              <a:gd name="adj2" fmla="val -103199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28" name="Speech Bubble: Rectangle with Corners Rounded 40">
            <a:extLst>
              <a:ext uri="{FF2B5EF4-FFF2-40B4-BE49-F238E27FC236}">
                <a16:creationId xmlns="" xmlns:a16="http://schemas.microsoft.com/office/drawing/2014/main" id="{7EEBEDC4-DAAC-48FF-847E-5A4989196FEB}"/>
              </a:ext>
            </a:extLst>
          </p:cNvPr>
          <p:cNvSpPr/>
          <p:nvPr/>
        </p:nvSpPr>
        <p:spPr bwMode="auto">
          <a:xfrm>
            <a:off x="6012160" y="3867894"/>
            <a:ext cx="2160240" cy="514034"/>
          </a:xfrm>
          <a:prstGeom prst="wedgeRoundRectCallout">
            <a:avLst>
              <a:gd name="adj1" fmla="val -39737"/>
              <a:gd name="adj2" fmla="val -98483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29" name="Speech Bubble: Rectangle with Corners Rounded 42">
            <a:extLst>
              <a:ext uri="{FF2B5EF4-FFF2-40B4-BE49-F238E27FC236}">
                <a16:creationId xmlns="" xmlns:a16="http://schemas.microsoft.com/office/drawing/2014/main" id="{B6A08B79-584B-4EEC-A4C3-72A4678D3EED}"/>
              </a:ext>
            </a:extLst>
          </p:cNvPr>
          <p:cNvSpPr/>
          <p:nvPr/>
        </p:nvSpPr>
        <p:spPr bwMode="auto">
          <a:xfrm>
            <a:off x="1403648" y="4299942"/>
            <a:ext cx="2232248" cy="712652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30" name="Speech Bubble: Rectangle with Corners Rounded 43">
            <a:extLst>
              <a:ext uri="{FF2B5EF4-FFF2-40B4-BE49-F238E27FC236}">
                <a16:creationId xmlns="" xmlns:a16="http://schemas.microsoft.com/office/drawing/2014/main" id="{1BD7652A-AF66-4C96-A042-EF82F7D623A5}"/>
              </a:ext>
            </a:extLst>
          </p:cNvPr>
          <p:cNvSpPr/>
          <p:nvPr/>
        </p:nvSpPr>
        <p:spPr bwMode="auto">
          <a:xfrm>
            <a:off x="611560" y="2324711"/>
            <a:ext cx="1944216" cy="6170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31" name="Speech Bubble: Rectangle with Corners Rounded 44">
            <a:extLst>
              <a:ext uri="{FF2B5EF4-FFF2-40B4-BE49-F238E27FC236}">
                <a16:creationId xmlns="" xmlns:a16="http://schemas.microsoft.com/office/drawing/2014/main" id="{4EB0E052-B0C3-4050-ABDD-1AB566707E37}"/>
              </a:ext>
            </a:extLst>
          </p:cNvPr>
          <p:cNvSpPr/>
          <p:nvPr/>
        </p:nvSpPr>
        <p:spPr bwMode="auto">
          <a:xfrm>
            <a:off x="899592" y="649482"/>
            <a:ext cx="1872208" cy="658050"/>
          </a:xfrm>
          <a:prstGeom prst="wedgeRoundRectCallout">
            <a:avLst>
              <a:gd name="adj1" fmla="val 40929"/>
              <a:gd name="adj2" fmla="val 83031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3636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You can copy&amp;paste graphs from </a:t>
            </a:r>
            <a:r>
              <a:rPr lang="en" u="sng">
                <a:solidFill>
                  <a:srgbClr val="617A86"/>
                </a:solidFill>
                <a:hlinkClick r:id="rId3"/>
              </a:rPr>
              <a:t>Google Sheets</a:t>
            </a:r>
            <a:endParaRPr>
              <a:solidFill>
                <a:srgbClr val="617A86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50" y="735125"/>
            <a:ext cx="3733751" cy="30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710416" y="395275"/>
            <a:ext cx="1723167" cy="345753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Android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73" name="Shape 373"/>
          <p:cNvSpPr/>
          <p:nvPr/>
        </p:nvSpPr>
        <p:spPr>
          <a:xfrm>
            <a:off x="3790577" y="685225"/>
            <a:ext cx="1568100" cy="278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3788232" y="501312"/>
            <a:ext cx="1590814" cy="334775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899464" y="979924"/>
            <a:ext cx="1364700" cy="241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299799" y="285749"/>
            <a:ext cx="2554445" cy="361241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471076" y="621678"/>
            <a:ext cx="2211900" cy="295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2325" y="250226"/>
            <a:ext cx="4699257" cy="365842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418946" y="442756"/>
            <a:ext cx="4305900" cy="2749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00" name="Shape 400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02" name="Shape 402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this page: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617A86"/>
                </a:solidFill>
                <a:hlinkClick r:id="rId3"/>
              </a:rPr>
              <a:t>http://www.google.com/fonts/#UsePlace:use/Collection:Nixie+One|Varela+Round</a:t>
            </a:r>
            <a:endParaRPr sz="1000">
              <a:solidFill>
                <a:srgbClr val="617A8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 on the “arrow button” that appears on the top right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125" y="2812191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/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/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Shape 42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22" name="Shape 42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29" name="Shape 42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32" name="Shape 43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Shape 434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37" name="Shape 43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1" name="Shape 4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Shape 44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7" name="Shape 4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68" name="Shape 46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Shape 470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1" name="Shape 47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5" name="Shape 47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9" name="Shape 47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88" name="Shape 48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91" name="Shape 49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94" name="Shape 49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97" name="Shape 49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00" name="Shape 50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505" name="Shape 50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508" name="Shape 50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Shape 51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Shape 512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13" name="Shape 51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16" name="Shape 51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22" name="Shape 52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25" name="Shape 52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31" name="Shape 53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37" name="Shape 53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Shape 54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45" name="Shape 54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48" name="Shape 5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51" name="Shape 55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55" name="Shape 55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58" name="Shape 5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64" name="Shape 56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Shape 56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69" name="Shape 56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72" name="Shape 57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Shape 574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Shape 575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76" name="Shape 57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79" name="Shape 57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Shape 582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85" name="Shape 58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88" name="Shape 58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93" name="Shape 59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97" name="Shape 59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600" name="Shape 60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604" name="Shape 60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610" name="Shape 61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13" name="Shape 6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Shape 61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20" name="Shape 6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23" name="Shape 62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Shape 62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Shape 62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29" name="Shape 62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33" name="Shape 63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Shape 636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Shape 6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40" name="Shape 6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45" name="Shape 64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50" name="Shape 65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56" name="Shape 65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60" name="Shape 66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64" name="Shape 66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70" name="Shape 67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76" name="Shape 67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79" name="Shape 67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Shape 685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87" name="Shape 68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693" name="Shape 69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Shape 696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697" name="Shape 69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Shape 699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701" name="Shape 70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Shape 70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Now you can use any emoji as an icon!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😉</a:t>
            </a:r>
            <a:endParaRPr sz="96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87616" y="1707654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331640" y="444395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Data Set from Movie lens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467931" y="1723674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บวก 2"/>
          <p:cNvSpPr/>
          <p:nvPr/>
        </p:nvSpPr>
        <p:spPr>
          <a:xfrm>
            <a:off x="2659824" y="2211710"/>
            <a:ext cx="1080120" cy="108012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เท่ากับ 3"/>
          <p:cNvSpPr/>
          <p:nvPr/>
        </p:nvSpPr>
        <p:spPr>
          <a:xfrm>
            <a:off x="5396127" y="2227587"/>
            <a:ext cx="1064243" cy="106424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958515" y="3867894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Rate from user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5" name="Speech Bubble: Rectangle with Corners Rounded 15">
            <a:extLst>
              <a:ext uri="{FF2B5EF4-FFF2-40B4-BE49-F238E27FC236}">
                <a16:creationId xmlns="" xmlns:a16="http://schemas.microsoft.com/office/drawing/2014/main" id="{FF7071EB-A41B-432C-B493-661EFF548B19}"/>
              </a:ext>
            </a:extLst>
          </p:cNvPr>
          <p:cNvSpPr/>
          <p:nvPr/>
        </p:nvSpPr>
        <p:spPr bwMode="auto">
          <a:xfrm>
            <a:off x="4416782" y="1253077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Algorithms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0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="" xmlns:a16="http://schemas.microsoft.com/office/drawing/2014/main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7" name="Shape 6">
              <a:extLst>
                <a:ext uri="{FF2B5EF4-FFF2-40B4-BE49-F238E27FC236}">
                  <a16:creationId xmlns="" xmlns:a16="http://schemas.microsoft.com/office/drawing/2014/main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Shape 4">
              <a:extLst>
                <a:ext uri="{FF2B5EF4-FFF2-40B4-BE49-F238E27FC236}">
                  <a16:creationId xmlns="" xmlns:a16="http://schemas.microsoft.com/office/drawing/2014/main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เครื่องหมายบั้ง 1"/>
          <p:cNvSpPr/>
          <p:nvPr/>
        </p:nvSpPr>
        <p:spPr>
          <a:xfrm>
            <a:off x="2936912" y="2391730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9" name="Group 30">
            <a:extLst>
              <a:ext uri="{FF2B5EF4-FFF2-40B4-BE49-F238E27FC236}">
                <a16:creationId xmlns="" xmlns:a16="http://schemas.microsoft.com/office/drawing/2014/main" id="{1F83A45A-C708-4CF8-992D-4EB2CC398889}"/>
              </a:ext>
            </a:extLst>
          </p:cNvPr>
          <p:cNvGrpSpPr/>
          <p:nvPr/>
        </p:nvGrpSpPr>
        <p:grpSpPr>
          <a:xfrm>
            <a:off x="4016143" y="2109609"/>
            <a:ext cx="3924124" cy="443941"/>
            <a:chOff x="4321775" y="2922961"/>
            <a:chExt cx="3924124" cy="443941"/>
          </a:xfrm>
        </p:grpSpPr>
        <p:sp>
          <p:nvSpPr>
            <p:cNvPr id="20" name="Freeform: Shape 8">
              <a:extLst>
                <a:ext uri="{FF2B5EF4-FFF2-40B4-BE49-F238E27FC236}">
                  <a16:creationId xmlns="" xmlns:a16="http://schemas.microsoft.com/office/drawing/2014/main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="" xmlns:a16="http://schemas.microsoft.com/office/drawing/2014/main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22" name="Parallelogram 14">
                <a:extLst>
                  <a:ext uri="{FF2B5EF4-FFF2-40B4-BE49-F238E27FC236}">
                    <a16:creationId xmlns="" xmlns:a16="http://schemas.microsoft.com/office/drawing/2014/main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15">
                <a:extLst>
                  <a:ext uri="{FF2B5EF4-FFF2-40B4-BE49-F238E27FC236}">
                    <a16:creationId xmlns="" xmlns:a16="http://schemas.microsoft.com/office/drawing/2014/main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16">
                <a:extLst>
                  <a:ext uri="{FF2B5EF4-FFF2-40B4-BE49-F238E27FC236}">
                    <a16:creationId xmlns="" xmlns:a16="http://schemas.microsoft.com/office/drawing/2014/main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17">
                <a:extLst>
                  <a:ext uri="{FF2B5EF4-FFF2-40B4-BE49-F238E27FC236}">
                    <a16:creationId xmlns="" xmlns:a16="http://schemas.microsoft.com/office/drawing/2014/main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18">
                <a:extLst>
                  <a:ext uri="{FF2B5EF4-FFF2-40B4-BE49-F238E27FC236}">
                    <a16:creationId xmlns="" xmlns:a16="http://schemas.microsoft.com/office/drawing/2014/main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19">
                <a:extLst>
                  <a:ext uri="{FF2B5EF4-FFF2-40B4-BE49-F238E27FC236}">
                    <a16:creationId xmlns="" xmlns:a16="http://schemas.microsoft.com/office/drawing/2014/main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0">
                <a:extLst>
                  <a:ext uri="{FF2B5EF4-FFF2-40B4-BE49-F238E27FC236}">
                    <a16:creationId xmlns="" xmlns:a16="http://schemas.microsoft.com/office/drawing/2014/main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32">
            <a:extLst>
              <a:ext uri="{FF2B5EF4-FFF2-40B4-BE49-F238E27FC236}">
                <a16:creationId xmlns="" xmlns:a16="http://schemas.microsoft.com/office/drawing/2014/main" id="{7C9120DE-0010-4959-A239-9B98DD561A91}"/>
              </a:ext>
            </a:extLst>
          </p:cNvPr>
          <p:cNvGrpSpPr/>
          <p:nvPr/>
        </p:nvGrpSpPr>
        <p:grpSpPr>
          <a:xfrm>
            <a:off x="4496182" y="2739878"/>
            <a:ext cx="3924124" cy="443940"/>
            <a:chOff x="4321775" y="3425038"/>
            <a:chExt cx="3924124" cy="443940"/>
          </a:xfrm>
        </p:grpSpPr>
        <p:sp>
          <p:nvSpPr>
            <p:cNvPr id="30" name="Freeform: Shape 21">
              <a:extLst>
                <a:ext uri="{FF2B5EF4-FFF2-40B4-BE49-F238E27FC236}">
                  <a16:creationId xmlns="" xmlns:a16="http://schemas.microsoft.com/office/drawing/2014/main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="" xmlns:a16="http://schemas.microsoft.com/office/drawing/2014/main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32" name="Parallelogram 22">
                <a:extLst>
                  <a:ext uri="{FF2B5EF4-FFF2-40B4-BE49-F238E27FC236}">
                    <a16:creationId xmlns="" xmlns:a16="http://schemas.microsoft.com/office/drawing/2014/main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Parallelogram 23">
                <a:extLst>
                  <a:ext uri="{FF2B5EF4-FFF2-40B4-BE49-F238E27FC236}">
                    <a16:creationId xmlns="" xmlns:a16="http://schemas.microsoft.com/office/drawing/2014/main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Parallelogram 24">
                <a:extLst>
                  <a:ext uri="{FF2B5EF4-FFF2-40B4-BE49-F238E27FC236}">
                    <a16:creationId xmlns="" xmlns:a16="http://schemas.microsoft.com/office/drawing/2014/main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Parallelogram 25">
                <a:extLst>
                  <a:ext uri="{FF2B5EF4-FFF2-40B4-BE49-F238E27FC236}">
                    <a16:creationId xmlns="" xmlns:a16="http://schemas.microsoft.com/office/drawing/2014/main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Parallelogram 26">
                <a:extLst>
                  <a:ext uri="{FF2B5EF4-FFF2-40B4-BE49-F238E27FC236}">
                    <a16:creationId xmlns="" xmlns:a16="http://schemas.microsoft.com/office/drawing/2014/main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Parallelogram 27">
                <a:extLst>
                  <a:ext uri="{FF2B5EF4-FFF2-40B4-BE49-F238E27FC236}">
                    <a16:creationId xmlns="" xmlns:a16="http://schemas.microsoft.com/office/drawing/2014/main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Parallelogram 28">
                <a:extLst>
                  <a:ext uri="{FF2B5EF4-FFF2-40B4-BE49-F238E27FC236}">
                    <a16:creationId xmlns="" xmlns:a16="http://schemas.microsoft.com/office/drawing/2014/main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0486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0">
            <a:extLst>
              <a:ext uri="{FF2B5EF4-FFF2-40B4-BE49-F238E27FC236}">
                <a16:creationId xmlns="" xmlns:a16="http://schemas.microsoft.com/office/drawing/2014/main" id="{58334A7E-B436-4701-BD5D-AE55BC8ADEB8}"/>
              </a:ext>
            </a:extLst>
          </p:cNvPr>
          <p:cNvSpPr/>
          <p:nvPr/>
        </p:nvSpPr>
        <p:spPr>
          <a:xfrm>
            <a:off x="4682543" y="304182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9" name="Freeform: Shape 3">
            <a:extLst>
              <a:ext uri="{FF2B5EF4-FFF2-40B4-BE49-F238E27FC236}">
                <a16:creationId xmlns="" xmlns:a16="http://schemas.microsoft.com/office/drawing/2014/main" id="{C16DBE3D-921D-4135-BF3A-521C0F17A869}"/>
              </a:ext>
            </a:extLst>
          </p:cNvPr>
          <p:cNvSpPr/>
          <p:nvPr/>
        </p:nvSpPr>
        <p:spPr>
          <a:xfrm>
            <a:off x="3431409" y="1241622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="" xmlns:a16="http://schemas.microsoft.com/office/drawing/2014/main" id="{EC350A4E-C816-41D1-A2FC-E421AE72F3D3}"/>
              </a:ext>
            </a:extLst>
          </p:cNvPr>
          <p:cNvSpPr/>
          <p:nvPr/>
        </p:nvSpPr>
        <p:spPr>
          <a:xfrm>
            <a:off x="5114591" y="59355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0" name="Freeform: Shape 12">
            <a:extLst>
              <a:ext uri="{FF2B5EF4-FFF2-40B4-BE49-F238E27FC236}">
                <a16:creationId xmlns="" xmlns:a16="http://schemas.microsoft.com/office/drawing/2014/main" id="{7FF63DF9-CEEF-459B-83D6-A08FEAF28FF3}"/>
              </a:ext>
            </a:extLst>
          </p:cNvPr>
          <p:cNvSpPr/>
          <p:nvPr/>
        </p:nvSpPr>
        <p:spPr>
          <a:xfrm>
            <a:off x="2090255" y="1487956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3" name="Oval 4">
            <a:extLst>
              <a:ext uri="{FF2B5EF4-FFF2-40B4-BE49-F238E27FC236}">
                <a16:creationId xmlns="" xmlns:a16="http://schemas.microsoft.com/office/drawing/2014/main" id="{6F9B5C63-EC9A-4340-9827-2B687FF8F960}"/>
              </a:ext>
            </a:extLst>
          </p:cNvPr>
          <p:cNvSpPr/>
          <p:nvPr/>
        </p:nvSpPr>
        <p:spPr>
          <a:xfrm>
            <a:off x="1896002" y="2436071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="" xmlns:a16="http://schemas.microsoft.com/office/drawing/2014/main" id="{341E2B2A-FBC9-4308-AD8B-FD478A426F12}"/>
              </a:ext>
            </a:extLst>
          </p:cNvPr>
          <p:cNvSpPr/>
          <p:nvPr/>
        </p:nvSpPr>
        <p:spPr>
          <a:xfrm>
            <a:off x="6562339" y="1333386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6">
            <a:extLst>
              <a:ext uri="{FF2B5EF4-FFF2-40B4-BE49-F238E27FC236}">
                <a16:creationId xmlns="" xmlns:a16="http://schemas.microsoft.com/office/drawing/2014/main" id="{6390A8D4-C698-4712-BDAF-4CED39D83F0D}"/>
              </a:ext>
            </a:extLst>
          </p:cNvPr>
          <p:cNvSpPr/>
          <p:nvPr/>
        </p:nvSpPr>
        <p:spPr>
          <a:xfrm>
            <a:off x="5813750" y="2357565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7">
            <a:extLst>
              <a:ext uri="{FF2B5EF4-FFF2-40B4-BE49-F238E27FC236}">
                <a16:creationId xmlns="" xmlns:a16="http://schemas.microsoft.com/office/drawing/2014/main" id="{38050C58-FF22-4825-BA86-0EF6990F8CC0}"/>
              </a:ext>
            </a:extLst>
          </p:cNvPr>
          <p:cNvSpPr/>
          <p:nvPr/>
        </p:nvSpPr>
        <p:spPr>
          <a:xfrm>
            <a:off x="4901326" y="4320858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1">
            <a:extLst>
              <a:ext uri="{FF2B5EF4-FFF2-40B4-BE49-F238E27FC236}">
                <a16:creationId xmlns="" xmlns:a16="http://schemas.microsoft.com/office/drawing/2014/main" id="{ACF9C591-A629-47A3-A0D3-0ED3D8843C67}"/>
              </a:ext>
            </a:extLst>
          </p:cNvPr>
          <p:cNvSpPr/>
          <p:nvPr/>
        </p:nvSpPr>
        <p:spPr>
          <a:xfrm>
            <a:off x="3914074" y="3164370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3">
            <a:extLst>
              <a:ext uri="{FF2B5EF4-FFF2-40B4-BE49-F238E27FC236}">
                <a16:creationId xmlns="" xmlns:a16="http://schemas.microsoft.com/office/drawing/2014/main" id="{0AB8649E-51F0-45B1-B63B-AEC362008AFA}"/>
              </a:ext>
            </a:extLst>
          </p:cNvPr>
          <p:cNvSpPr/>
          <p:nvPr/>
        </p:nvSpPr>
        <p:spPr>
          <a:xfrm>
            <a:off x="4547376" y="906863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4">
            <a:extLst>
              <a:ext uri="{FF2B5EF4-FFF2-40B4-BE49-F238E27FC236}">
                <a16:creationId xmlns="" xmlns:a16="http://schemas.microsoft.com/office/drawing/2014/main" id="{23F532C8-1E16-48F4-AD72-85FD480D6E7B}"/>
              </a:ext>
            </a:extLst>
          </p:cNvPr>
          <p:cNvSpPr/>
          <p:nvPr/>
        </p:nvSpPr>
        <p:spPr>
          <a:xfrm>
            <a:off x="3586725" y="3717134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16">
            <a:extLst>
              <a:ext uri="{FF2B5EF4-FFF2-40B4-BE49-F238E27FC236}">
                <a16:creationId xmlns="" xmlns:a16="http://schemas.microsoft.com/office/drawing/2014/main" id="{A79E57FB-0512-4CBD-B5AD-69409F861846}"/>
              </a:ext>
            </a:extLst>
          </p:cNvPr>
          <p:cNvSpPr/>
          <p:nvPr/>
        </p:nvSpPr>
        <p:spPr>
          <a:xfrm>
            <a:off x="6103056" y="2824570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17">
            <a:extLst>
              <a:ext uri="{FF2B5EF4-FFF2-40B4-BE49-F238E27FC236}">
                <a16:creationId xmlns="" xmlns:a16="http://schemas.microsoft.com/office/drawing/2014/main" id="{E51EDD40-02FC-48C8-BA16-B0557214EDAF}"/>
              </a:ext>
            </a:extLst>
          </p:cNvPr>
          <p:cNvSpPr/>
          <p:nvPr/>
        </p:nvSpPr>
        <p:spPr>
          <a:xfrm>
            <a:off x="2775361" y="3594785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18">
            <a:extLst>
              <a:ext uri="{FF2B5EF4-FFF2-40B4-BE49-F238E27FC236}">
                <a16:creationId xmlns="" xmlns:a16="http://schemas.microsoft.com/office/drawing/2014/main" id="{439C49AB-3BBE-41D0-8404-CB2487470928}"/>
              </a:ext>
            </a:extLst>
          </p:cNvPr>
          <p:cNvSpPr/>
          <p:nvPr/>
        </p:nvSpPr>
        <p:spPr>
          <a:xfrm>
            <a:off x="6564586" y="2290004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Speech Bubble: Rectangle with Corners Rounded 21">
            <a:extLst>
              <a:ext uri="{FF2B5EF4-FFF2-40B4-BE49-F238E27FC236}">
                <a16:creationId xmlns="" xmlns:a16="http://schemas.microsoft.com/office/drawing/2014/main" id="{7D9057A4-23B5-4067-946B-C6D27543FCF4}"/>
              </a:ext>
            </a:extLst>
          </p:cNvPr>
          <p:cNvSpPr/>
          <p:nvPr/>
        </p:nvSpPr>
        <p:spPr bwMode="auto">
          <a:xfrm>
            <a:off x="1370175" y="593551"/>
            <a:ext cx="2279268" cy="793961"/>
          </a:xfrm>
          <a:prstGeom prst="wedgeRoundRectCallout">
            <a:avLst>
              <a:gd name="adj1" fmla="val 12117"/>
              <a:gd name="adj2" fmla="val 7239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1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5" name="Speech Bubble: Rectangle with Corners Rounded 22">
            <a:extLst>
              <a:ext uri="{FF2B5EF4-FFF2-40B4-BE49-F238E27FC236}">
                <a16:creationId xmlns="" xmlns:a16="http://schemas.microsoft.com/office/drawing/2014/main" id="{913A55D3-0C03-40A6-9311-56793FAA523A}"/>
              </a:ext>
            </a:extLst>
          </p:cNvPr>
          <p:cNvSpPr/>
          <p:nvPr/>
        </p:nvSpPr>
        <p:spPr bwMode="auto">
          <a:xfrm>
            <a:off x="6355072" y="4070891"/>
            <a:ext cx="2121112" cy="903274"/>
          </a:xfrm>
          <a:prstGeom prst="wedgeRoundRectCallout">
            <a:avLst>
              <a:gd name="adj1" fmla="val -68840"/>
              <a:gd name="adj2" fmla="val -31698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32" name="Speech Bubble: Rectangle with Corners Rounded 23">
            <a:extLst>
              <a:ext uri="{FF2B5EF4-FFF2-40B4-BE49-F238E27FC236}">
                <a16:creationId xmlns="" xmlns:a16="http://schemas.microsoft.com/office/drawing/2014/main" id="{BE35A67B-D445-432B-92A3-CD3F00C51F42}"/>
              </a:ext>
            </a:extLst>
          </p:cNvPr>
          <p:cNvSpPr/>
          <p:nvPr/>
        </p:nvSpPr>
        <p:spPr bwMode="auto">
          <a:xfrm>
            <a:off x="6651928" y="118535"/>
            <a:ext cx="1952520" cy="887637"/>
          </a:xfrm>
          <a:prstGeom prst="wedgeRoundRectCallout">
            <a:avLst>
              <a:gd name="adj1" fmla="val -67606"/>
              <a:gd name="adj2" fmla="val 5013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37215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1332084" y="1825133"/>
            <a:ext cx="2880320" cy="2737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grpSp>
        <p:nvGrpSpPr>
          <p:cNvPr id="4" name="กลุ่ม 3"/>
          <p:cNvGrpSpPr/>
          <p:nvPr/>
        </p:nvGrpSpPr>
        <p:grpSpPr>
          <a:xfrm>
            <a:off x="683568" y="1180100"/>
            <a:ext cx="1565206" cy="1290067"/>
            <a:chOff x="899148" y="1210986"/>
            <a:chExt cx="1565206" cy="1290067"/>
          </a:xfrm>
        </p:grpSpPr>
        <p:grpSp>
          <p:nvGrpSpPr>
            <p:cNvPr id="2" name="กลุ่ม 1"/>
            <p:cNvGrpSpPr/>
            <p:nvPr/>
          </p:nvGrpSpPr>
          <p:grpSpPr>
            <a:xfrm>
              <a:off x="899148" y="1210986"/>
              <a:ext cx="1565206" cy="1290067"/>
              <a:chOff x="2962275" y="1209675"/>
              <a:chExt cx="3305325" cy="2724300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962275" y="1543050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295900" y="2897050"/>
                <a:ext cx="971700" cy="971700"/>
              </a:xfrm>
              <a:prstGeom prst="donut">
                <a:avLst>
                  <a:gd name="adj" fmla="val 12811"/>
                </a:avLst>
              </a:prstGeom>
              <a:solidFill>
                <a:schemeClr val="accent6">
                  <a:lumMod val="60000"/>
                  <a:lumOff val="4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Shape 541"/>
            <p:cNvSpPr/>
            <p:nvPr/>
          </p:nvSpPr>
          <p:spPr>
            <a:xfrm>
              <a:off x="1161288" y="1349444"/>
              <a:ext cx="1000329" cy="1000329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1414754" y="2442924"/>
            <a:ext cx="2694523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1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36" name="Freeform: Shape 11">
            <a:extLst>
              <a:ext uri="{FF2B5EF4-FFF2-40B4-BE49-F238E27FC236}">
                <a16:creationId xmlns="" xmlns:a16="http://schemas.microsoft.com/office/drawing/2014/main" id="{14A808DB-2574-414C-AE56-5DA4A23DAE74}"/>
              </a:ext>
            </a:extLst>
          </p:cNvPr>
          <p:cNvSpPr/>
          <p:nvPr/>
        </p:nvSpPr>
        <p:spPr>
          <a:xfrm>
            <a:off x="1945563" y="3122918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4889585" y="1825133"/>
            <a:ext cx="2880320" cy="2737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" name="กลุ่ม 4"/>
          <p:cNvGrpSpPr/>
          <p:nvPr/>
        </p:nvGrpSpPr>
        <p:grpSpPr>
          <a:xfrm>
            <a:off x="6796364" y="1206851"/>
            <a:ext cx="1556150" cy="1290067"/>
            <a:chOff x="5885991" y="1415363"/>
            <a:chExt cx="1556150" cy="1290067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5885991" y="1415363"/>
              <a:ext cx="1556150" cy="1290067"/>
              <a:chOff x="2847899" y="1209675"/>
              <a:chExt cx="3286201" cy="2724300"/>
            </a:xfrm>
          </p:grpSpPr>
          <p:sp>
            <p:nvSpPr>
              <p:cNvPr id="1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Shape 227"/>
              <p:cNvSpPr/>
              <p:nvPr/>
            </p:nvSpPr>
            <p:spPr>
              <a:xfrm>
                <a:off x="5429400" y="1486559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Shape 228"/>
              <p:cNvSpPr/>
              <p:nvPr/>
            </p:nvSpPr>
            <p:spPr>
              <a:xfrm>
                <a:off x="2847899" y="2962274"/>
                <a:ext cx="971701" cy="971701"/>
              </a:xfrm>
              <a:prstGeom prst="donut">
                <a:avLst>
                  <a:gd name="adj" fmla="val 12811"/>
                </a:avLst>
              </a:prstGeom>
              <a:solidFill>
                <a:srgbClr val="BBCD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Shape 542"/>
            <p:cNvSpPr/>
            <p:nvPr/>
          </p:nvSpPr>
          <p:spPr>
            <a:xfrm>
              <a:off x="6198101" y="1563030"/>
              <a:ext cx="1008643" cy="1008643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7645" y="10063"/>
                  </a:moveTo>
                  <a:lnTo>
                    <a:pt x="8207" y="10112"/>
                  </a:lnTo>
                  <a:lnTo>
                    <a:pt x="8768" y="10185"/>
                  </a:lnTo>
                  <a:lnTo>
                    <a:pt x="9281" y="10307"/>
                  </a:lnTo>
                  <a:lnTo>
                    <a:pt x="9819" y="10503"/>
                  </a:lnTo>
                  <a:lnTo>
                    <a:pt x="10307" y="10747"/>
                  </a:lnTo>
                  <a:lnTo>
                    <a:pt x="10796" y="11016"/>
                  </a:lnTo>
                  <a:lnTo>
                    <a:pt x="11235" y="11358"/>
                  </a:lnTo>
                  <a:lnTo>
                    <a:pt x="11650" y="11724"/>
                  </a:lnTo>
                  <a:lnTo>
                    <a:pt x="11699" y="11797"/>
                  </a:lnTo>
                  <a:lnTo>
                    <a:pt x="11748" y="11895"/>
                  </a:lnTo>
                  <a:lnTo>
                    <a:pt x="11772" y="11993"/>
                  </a:lnTo>
                  <a:lnTo>
                    <a:pt x="11797" y="12066"/>
                  </a:lnTo>
                  <a:lnTo>
                    <a:pt x="11772" y="12164"/>
                  </a:lnTo>
                  <a:lnTo>
                    <a:pt x="11748" y="12261"/>
                  </a:lnTo>
                  <a:lnTo>
                    <a:pt x="11699" y="12335"/>
                  </a:lnTo>
                  <a:lnTo>
                    <a:pt x="11650" y="12432"/>
                  </a:lnTo>
                  <a:lnTo>
                    <a:pt x="11577" y="12481"/>
                  </a:lnTo>
                  <a:lnTo>
                    <a:pt x="11479" y="12530"/>
                  </a:lnTo>
                  <a:lnTo>
                    <a:pt x="11406" y="12554"/>
                  </a:lnTo>
                  <a:lnTo>
                    <a:pt x="11211" y="12554"/>
                  </a:lnTo>
                  <a:lnTo>
                    <a:pt x="11113" y="12530"/>
                  </a:lnTo>
                  <a:lnTo>
                    <a:pt x="11040" y="12481"/>
                  </a:lnTo>
                  <a:lnTo>
                    <a:pt x="10966" y="12432"/>
                  </a:lnTo>
                  <a:lnTo>
                    <a:pt x="10600" y="12115"/>
                  </a:lnTo>
                  <a:lnTo>
                    <a:pt x="10234" y="11846"/>
                  </a:lnTo>
                  <a:lnTo>
                    <a:pt x="9843" y="11602"/>
                  </a:lnTo>
                  <a:lnTo>
                    <a:pt x="9428" y="11406"/>
                  </a:lnTo>
                  <a:lnTo>
                    <a:pt x="9013" y="11260"/>
                  </a:lnTo>
                  <a:lnTo>
                    <a:pt x="8573" y="11138"/>
                  </a:lnTo>
                  <a:lnTo>
                    <a:pt x="8109" y="11065"/>
                  </a:lnTo>
                  <a:lnTo>
                    <a:pt x="7645" y="11040"/>
                  </a:lnTo>
                  <a:lnTo>
                    <a:pt x="7181" y="11065"/>
                  </a:lnTo>
                  <a:lnTo>
                    <a:pt x="6717" y="11138"/>
                  </a:lnTo>
                  <a:lnTo>
                    <a:pt x="6277" y="11260"/>
                  </a:lnTo>
                  <a:lnTo>
                    <a:pt x="5862" y="11406"/>
                  </a:lnTo>
                  <a:lnTo>
                    <a:pt x="5447" y="11602"/>
                  </a:lnTo>
                  <a:lnTo>
                    <a:pt x="5056" y="11846"/>
                  </a:lnTo>
                  <a:lnTo>
                    <a:pt x="4690" y="12115"/>
                  </a:lnTo>
                  <a:lnTo>
                    <a:pt x="4323" y="12432"/>
                  </a:lnTo>
                  <a:lnTo>
                    <a:pt x="4250" y="12481"/>
                  </a:lnTo>
                  <a:lnTo>
                    <a:pt x="4177" y="12530"/>
                  </a:lnTo>
                  <a:lnTo>
                    <a:pt x="4079" y="12554"/>
                  </a:lnTo>
                  <a:lnTo>
                    <a:pt x="3884" y="12554"/>
                  </a:lnTo>
                  <a:lnTo>
                    <a:pt x="3811" y="12530"/>
                  </a:lnTo>
                  <a:lnTo>
                    <a:pt x="3713" y="12481"/>
                  </a:lnTo>
                  <a:lnTo>
                    <a:pt x="3640" y="12432"/>
                  </a:lnTo>
                  <a:lnTo>
                    <a:pt x="3591" y="12335"/>
                  </a:lnTo>
                  <a:lnTo>
                    <a:pt x="3542" y="12261"/>
                  </a:lnTo>
                  <a:lnTo>
                    <a:pt x="3517" y="12164"/>
                  </a:lnTo>
                  <a:lnTo>
                    <a:pt x="3493" y="12066"/>
                  </a:lnTo>
                  <a:lnTo>
                    <a:pt x="3517" y="11993"/>
                  </a:lnTo>
                  <a:lnTo>
                    <a:pt x="3542" y="11895"/>
                  </a:lnTo>
                  <a:lnTo>
                    <a:pt x="3591" y="11797"/>
                  </a:lnTo>
                  <a:lnTo>
                    <a:pt x="3640" y="11724"/>
                  </a:lnTo>
                  <a:lnTo>
                    <a:pt x="4055" y="11358"/>
                  </a:lnTo>
                  <a:lnTo>
                    <a:pt x="4494" y="11016"/>
                  </a:lnTo>
                  <a:lnTo>
                    <a:pt x="4983" y="10747"/>
                  </a:lnTo>
                  <a:lnTo>
                    <a:pt x="5471" y="10503"/>
                  </a:lnTo>
                  <a:lnTo>
                    <a:pt x="6009" y="10307"/>
                  </a:lnTo>
                  <a:lnTo>
                    <a:pt x="6521" y="10185"/>
                  </a:lnTo>
                  <a:lnTo>
                    <a:pt x="7083" y="10112"/>
                  </a:lnTo>
                  <a:lnTo>
                    <a:pt x="7645" y="1006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Freeform: Shape 7">
            <a:extLst>
              <a:ext uri="{FF2B5EF4-FFF2-40B4-BE49-F238E27FC236}">
                <a16:creationId xmlns="" xmlns:a16="http://schemas.microsoft.com/office/drawing/2014/main" id="{B3446A92-AF69-4676-A03C-55E5528576F8}"/>
              </a:ext>
            </a:extLst>
          </p:cNvPr>
          <p:cNvSpPr/>
          <p:nvPr/>
        </p:nvSpPr>
        <p:spPr>
          <a:xfrm>
            <a:off x="4910475" y="2859782"/>
            <a:ext cx="2973893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99112" y="1912905"/>
            <a:ext cx="986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Cons</a:t>
            </a:r>
            <a:endParaRPr lang="th-TH" sz="4000" b="1" kern="12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83768" y="1912905"/>
            <a:ext cx="10406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kern="1200" dirty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8481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2009</Words>
  <Application>Microsoft Office PowerPoint</Application>
  <PresentationFormat>นำเสนอทางหน้าจอ (16:9)</PresentationFormat>
  <Paragraphs>280</Paragraphs>
  <Slides>59</Slides>
  <Notes>47</Notes>
  <HiddenSlides>29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9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59</vt:i4>
      </vt:variant>
    </vt:vector>
  </HeadingPairs>
  <TitlesOfParts>
    <vt:vector size="69" baseType="lpstr">
      <vt:lpstr>Arial</vt:lpstr>
      <vt:lpstr>Angsana New</vt:lpstr>
      <vt:lpstr>Varela Round</vt:lpstr>
      <vt:lpstr>Wingdings</vt:lpstr>
      <vt:lpstr>TH Sarabun New</vt:lpstr>
      <vt:lpstr>Cordia New</vt:lpstr>
      <vt:lpstr>Nixie One</vt:lpstr>
      <vt:lpstr>Calibri</vt:lpstr>
      <vt:lpstr>Courier New</vt:lpstr>
      <vt:lpstr>Puck template</vt:lpstr>
      <vt:lpstr>Movie Recommendation System Based On User Reating</vt:lpstr>
      <vt:lpstr>Introduction</vt:lpstr>
      <vt:lpstr>Introduction &amp; Strategy</vt:lpstr>
      <vt:lpstr>Scope</vt:lpstr>
      <vt:lpstr>งานนำเสนอ PowerPoint</vt:lpstr>
      <vt:lpstr>Data Set from Movie lens</vt:lpstr>
      <vt:lpstr>งานนำเสนอ PowerPoint</vt:lpstr>
      <vt:lpstr>งานนำเสนอ PowerPoint</vt:lpstr>
      <vt:lpstr>Pros&amp;Cons</vt:lpstr>
      <vt:lpstr>Machine Learning</vt:lpstr>
      <vt:lpstr>Supervised Learning</vt:lpstr>
      <vt:lpstr>Unsupervised Learning</vt:lpstr>
      <vt:lpstr>Reinforcement Learning</vt:lpstr>
      <vt:lpstr>Matrix Factorization</vt:lpstr>
      <vt:lpstr>Framework &amp; Software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Introduction</vt:lpstr>
      <vt:lpstr>Framework &amp; Software</vt:lpstr>
      <vt:lpstr>This is a slide title</vt:lpstr>
      <vt:lpstr>งานนำเสนอ PowerPoint</vt:lpstr>
      <vt:lpstr>Matrix Factorization</vt:lpstr>
      <vt:lpstr>Pros&amp;Cons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Use Diagrams to break down your message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Presentation design</vt:lpstr>
      <vt:lpstr>Credits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Reating</dc:title>
  <dc:creator>SAM</dc:creator>
  <cp:lastModifiedBy>SAM</cp:lastModifiedBy>
  <cp:revision>48</cp:revision>
  <dcterms:modified xsi:type="dcterms:W3CDTF">2018-02-11T08:34:36Z</dcterms:modified>
</cp:coreProperties>
</file>